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406" r:id="rId2"/>
    <p:sldId id="416" r:id="rId3"/>
    <p:sldId id="407" r:id="rId4"/>
    <p:sldId id="408" r:id="rId5"/>
    <p:sldId id="409" r:id="rId6"/>
  </p:sldIdLst>
  <p:sldSz cx="13820775" cy="7773988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9" userDrawn="1">
          <p15:clr>
            <a:srgbClr val="A4A3A4"/>
          </p15:clr>
        </p15:guide>
        <p15:guide id="2" pos="435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sly" initials="L" lastIdx="4" clrIdx="0">
    <p:extLst>
      <p:ext uri="{19B8F6BF-5375-455C-9EA6-DF929625EA0E}">
        <p15:presenceInfo xmlns:p15="http://schemas.microsoft.com/office/powerpoint/2012/main" userId="Lesly" providerId="None"/>
      </p:ext>
    </p:extLst>
  </p:cmAuthor>
  <p:cmAuthor id="2" name="Miguel Angel Chan Medina" initials="MACM" lastIdx="1" clrIdx="1">
    <p:extLst>
      <p:ext uri="{19B8F6BF-5375-455C-9EA6-DF929625EA0E}">
        <p15:presenceInfo xmlns:p15="http://schemas.microsoft.com/office/powerpoint/2012/main" userId="S-1-5-21-2393088543-3601752401-3786914561-15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101070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7192" autoAdjust="0"/>
  </p:normalViewPr>
  <p:slideViewPr>
    <p:cSldViewPr>
      <p:cViewPr varScale="1">
        <p:scale>
          <a:sx n="60" d="100"/>
          <a:sy n="60" d="100"/>
        </p:scale>
        <p:origin x="846" y="72"/>
      </p:cViewPr>
      <p:guideLst>
        <p:guide orient="horz" pos="2449"/>
        <p:guide pos="435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E6F47A5-DADC-463C-8D3C-0BEA452FAFE9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8261772-9673-4940-9C58-16BCDD8440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3914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3DB4708-DABF-4304-B856-A4031F0D1A54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4A1E75D-47C0-492F-9A79-54CCDB7BA6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983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911138" y="6830199"/>
            <a:ext cx="2727785" cy="789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67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108576" y="4796320"/>
            <a:ext cx="7574857" cy="1057585"/>
          </a:xfrm>
        </p:spPr>
        <p:txBody>
          <a:bodyPr>
            <a:noAutofit/>
          </a:bodyPr>
          <a:lstStyle>
            <a:lvl1pPr algn="ctr">
              <a:defRPr sz="3628">
                <a:solidFill>
                  <a:srgbClr val="00558F"/>
                </a:solidFill>
                <a:latin typeface="Gotham" panose="02000303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46800" y="6911491"/>
            <a:ext cx="9038418" cy="707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67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108576" y="5853905"/>
            <a:ext cx="7574857" cy="1163864"/>
          </a:xfrm>
        </p:spPr>
        <p:txBody>
          <a:bodyPr>
            <a:normAutofit/>
          </a:bodyPr>
          <a:lstStyle>
            <a:lvl1pPr marL="0" indent="0" algn="ctr">
              <a:buNone/>
              <a:defRPr sz="2267" cap="all">
                <a:solidFill>
                  <a:srgbClr val="00558F"/>
                </a:solidFill>
                <a:latin typeface="Gotham" panose="02000303000000000000" pitchFamily="50" charset="0"/>
              </a:defRPr>
            </a:lvl1pPr>
            <a:lvl2pPr marL="518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6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4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3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1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09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2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46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426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2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071D0E0-34EB-4A28-AE75-02B2C5EFF09E}"/>
              </a:ext>
            </a:extLst>
          </p:cNvPr>
          <p:cNvSpPr/>
          <p:nvPr/>
        </p:nvSpPr>
        <p:spPr>
          <a:xfrm>
            <a:off x="0" y="0"/>
            <a:ext cx="6823563" cy="7773988"/>
          </a:xfrm>
          <a:prstGeom prst="rect">
            <a:avLst/>
          </a:prstGeom>
          <a:solidFill>
            <a:srgbClr val="005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267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98BFC-B39B-4479-8E9B-FBCDC100BB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1033" y="2192205"/>
            <a:ext cx="5823203" cy="451497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Gotham" panose="02000303000000000000" pitchFamily="50" charset="0"/>
              </a:defRPr>
            </a:lvl1pPr>
            <a:lvl2pPr>
              <a:defRPr>
                <a:solidFill>
                  <a:schemeClr val="bg1"/>
                </a:solidFill>
                <a:latin typeface="Gotham" panose="02000303000000000000" pitchFamily="50" charset="0"/>
              </a:defRPr>
            </a:lvl2pPr>
            <a:lvl3pPr>
              <a:defRPr>
                <a:solidFill>
                  <a:schemeClr val="bg1"/>
                </a:solidFill>
                <a:latin typeface="Gotham" panose="02000303000000000000" pitchFamily="50" charset="0"/>
              </a:defRPr>
            </a:lvl3pPr>
            <a:lvl4pPr>
              <a:defRPr>
                <a:solidFill>
                  <a:schemeClr val="bg1"/>
                </a:solidFill>
                <a:latin typeface="Gotham" panose="02000303000000000000" pitchFamily="50" charset="0"/>
              </a:defRPr>
            </a:lvl4pPr>
            <a:lvl5pPr>
              <a:defRPr>
                <a:solidFill>
                  <a:schemeClr val="bg1"/>
                </a:solidFill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CA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722329-C40A-4769-9925-116C838031F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192913" y="469123"/>
            <a:ext cx="2952252" cy="1096102"/>
          </a:xfrm>
        </p:spPr>
        <p:txBody>
          <a:bodyPr/>
          <a:lstStyle/>
          <a:p>
            <a:r>
              <a:rPr lang="es-ES"/>
              <a:t>Haga clic en el icono para agregar una imagen</a:t>
            </a:r>
            <a:endParaRPr lang="en-CA" dirty="0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CF778F5B-C876-4E25-B3EA-CCADF2AE62A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514515" y="469122"/>
            <a:ext cx="2952252" cy="1096102"/>
          </a:xfrm>
        </p:spPr>
        <p:txBody>
          <a:bodyPr/>
          <a:lstStyle/>
          <a:p>
            <a:r>
              <a:rPr lang="es-ES"/>
              <a:t>Haga clic en el icono para agregar una imagen</a:t>
            </a:r>
            <a:endParaRPr lang="en-CA" dirty="0"/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811D3C51-B79C-4FA3-ABC5-FA0D01DB51E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2913" y="1746909"/>
            <a:ext cx="2952252" cy="1096102"/>
          </a:xfrm>
        </p:spPr>
        <p:txBody>
          <a:bodyPr/>
          <a:lstStyle/>
          <a:p>
            <a:r>
              <a:rPr lang="es-ES"/>
              <a:t>Haga clic en el icono para agregar una imagen</a:t>
            </a:r>
            <a:endParaRPr lang="en-CA" dirty="0"/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BA566869-DEA5-417E-AF9F-BC9DC54E1B7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514515" y="1746908"/>
            <a:ext cx="2952252" cy="1096102"/>
          </a:xfrm>
        </p:spPr>
        <p:txBody>
          <a:bodyPr/>
          <a:lstStyle/>
          <a:p>
            <a:r>
              <a:rPr lang="es-ES"/>
              <a:t>Haga clic en el icono para agregar una imagen</a:t>
            </a:r>
            <a:endParaRPr lang="en-CA" dirty="0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74296D7D-8670-466C-9037-99E51381B35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92913" y="3035107"/>
            <a:ext cx="2952252" cy="1096102"/>
          </a:xfrm>
        </p:spPr>
        <p:txBody>
          <a:bodyPr/>
          <a:lstStyle/>
          <a:p>
            <a:r>
              <a:rPr lang="es-ES"/>
              <a:t>Haga clic en el icono para agregar una imagen</a:t>
            </a:r>
            <a:endParaRPr lang="en-CA" dirty="0"/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1164F8B9-8943-414E-8445-078045EBA79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514515" y="3035106"/>
            <a:ext cx="2952252" cy="1096102"/>
          </a:xfrm>
        </p:spPr>
        <p:txBody>
          <a:bodyPr/>
          <a:lstStyle/>
          <a:p>
            <a:r>
              <a:rPr lang="es-ES"/>
              <a:t>Haga clic en el icono para agregar una imagen</a:t>
            </a:r>
            <a:endParaRPr lang="en-CA" dirty="0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DB479209-D901-45E8-982D-815E93CDCC0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192913" y="4323304"/>
            <a:ext cx="2952252" cy="1096102"/>
          </a:xfrm>
        </p:spPr>
        <p:txBody>
          <a:bodyPr/>
          <a:lstStyle/>
          <a:p>
            <a:r>
              <a:rPr lang="es-ES"/>
              <a:t>Haga clic en el icono para agregar una imagen</a:t>
            </a:r>
            <a:endParaRPr lang="en-CA" dirty="0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F4A9C849-FEA0-40FB-BC6B-C5D55CBB636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0514515" y="4323302"/>
            <a:ext cx="2952252" cy="1096102"/>
          </a:xfrm>
        </p:spPr>
        <p:txBody>
          <a:bodyPr/>
          <a:lstStyle/>
          <a:p>
            <a:r>
              <a:rPr lang="es-ES"/>
              <a:t>Haga clic en el icono para agregar una imagen</a:t>
            </a:r>
            <a:endParaRPr lang="en-CA" dirty="0"/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D56EB2A2-7588-44DB-A3E0-2DAD4CE9F5B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192913" y="5635259"/>
            <a:ext cx="2952252" cy="1096102"/>
          </a:xfrm>
        </p:spPr>
        <p:txBody>
          <a:bodyPr/>
          <a:lstStyle/>
          <a:p>
            <a:r>
              <a:rPr lang="es-ES"/>
              <a:t>Haga clic en el icono para agregar una imagen</a:t>
            </a:r>
            <a:endParaRPr lang="en-CA" dirty="0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96873B01-FC98-405B-AC70-F2594F94298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0514515" y="5635258"/>
            <a:ext cx="2952252" cy="1096102"/>
          </a:xfrm>
        </p:spPr>
        <p:txBody>
          <a:bodyPr/>
          <a:lstStyle/>
          <a:p>
            <a:r>
              <a:rPr lang="es-ES"/>
              <a:t>Haga clic en el icono para agregar una imagen</a:t>
            </a:r>
            <a:endParaRPr lang="en-CA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88BF9BE-5217-400C-8AAD-8690E8D9E6F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51033" y="419752"/>
            <a:ext cx="5823203" cy="1653312"/>
          </a:xfrm>
        </p:spPr>
        <p:txBody>
          <a:bodyPr>
            <a:noAutofit/>
          </a:bodyPr>
          <a:lstStyle>
            <a:lvl1pPr marL="0" indent="0" algn="l">
              <a:buNone/>
              <a:defRPr sz="4988" b="1">
                <a:solidFill>
                  <a:schemeClr val="bg1"/>
                </a:solidFill>
                <a:latin typeface="Gotham" panose="02000303000000000000" pitchFamily="50" charset="0"/>
              </a:defRPr>
            </a:lvl1pPr>
            <a:lvl2pPr marL="518282" indent="0">
              <a:buNone/>
              <a:defRPr sz="4081" b="1">
                <a:solidFill>
                  <a:schemeClr val="bg1"/>
                </a:solidFill>
                <a:latin typeface="Gotham" panose="02000303000000000000" pitchFamily="50" charset="0"/>
              </a:defRPr>
            </a:lvl2pPr>
            <a:lvl3pPr marL="1036564" indent="0">
              <a:buNone/>
              <a:defRPr sz="3628" b="1">
                <a:solidFill>
                  <a:schemeClr val="bg1"/>
                </a:solidFill>
                <a:latin typeface="Gotham" panose="02000303000000000000" pitchFamily="50" charset="0"/>
              </a:defRPr>
            </a:lvl3pPr>
            <a:lvl4pPr marL="1554846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4pPr>
            <a:lvl5pPr marL="2073128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85462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4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8DA634D-DD59-44EB-8956-8492B1AD7B9F}"/>
              </a:ext>
            </a:extLst>
          </p:cNvPr>
          <p:cNvSpPr/>
          <p:nvPr/>
        </p:nvSpPr>
        <p:spPr>
          <a:xfrm>
            <a:off x="0" y="0"/>
            <a:ext cx="5170877" cy="7773988"/>
          </a:xfrm>
          <a:prstGeom prst="rect">
            <a:avLst/>
          </a:prstGeom>
          <a:solidFill>
            <a:srgbClr val="005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267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98BFC-B39B-4479-8E9B-FBCDC100BB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0179" y="5849851"/>
            <a:ext cx="3860514" cy="1130818"/>
          </a:xfrm>
        </p:spPr>
        <p:txBody>
          <a:bodyPr>
            <a:normAutofit/>
          </a:bodyPr>
          <a:lstStyle>
            <a:lvl1pPr marL="0" indent="0">
              <a:buNone/>
              <a:defRPr sz="2267">
                <a:solidFill>
                  <a:schemeClr val="bg1"/>
                </a:solidFill>
                <a:latin typeface="Gotham" panose="02000303000000000000" pitchFamily="50" charset="0"/>
              </a:defRPr>
            </a:lvl1pPr>
            <a:lvl2pPr marL="518282" indent="0">
              <a:buNone/>
              <a:defRPr>
                <a:solidFill>
                  <a:schemeClr val="bg1"/>
                </a:solidFill>
              </a:defRPr>
            </a:lvl2pPr>
            <a:lvl3pPr marL="1036564" indent="0">
              <a:buNone/>
              <a:defRPr>
                <a:solidFill>
                  <a:schemeClr val="bg1"/>
                </a:solidFill>
              </a:defRPr>
            </a:lvl3pPr>
            <a:lvl4pPr marL="1554846" indent="0">
              <a:buNone/>
              <a:defRPr>
                <a:solidFill>
                  <a:schemeClr val="bg1"/>
                </a:solidFill>
              </a:defRPr>
            </a:lvl4pPr>
            <a:lvl5pPr marL="2073128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FA60A38-D4DA-4FB5-8F98-151CA8E750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47083" y="2145046"/>
            <a:ext cx="1900730" cy="392670"/>
          </a:xfrm>
        </p:spPr>
        <p:txBody>
          <a:bodyPr>
            <a:noAutofit/>
          </a:bodyPr>
          <a:lstStyle>
            <a:lvl1pPr marL="0" indent="0" algn="l">
              <a:buNone/>
              <a:defRPr sz="2267" b="1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4F62FC6C-30EB-4CD8-B493-2480F74A3DA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47083" y="2657106"/>
            <a:ext cx="1900730" cy="392670"/>
          </a:xfrm>
        </p:spPr>
        <p:txBody>
          <a:bodyPr>
            <a:noAutofit/>
          </a:bodyPr>
          <a:lstStyle>
            <a:lvl1pPr marL="0" indent="0" algn="l">
              <a:buNone/>
              <a:defRPr sz="2040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14D74933-3908-41F0-9003-050A5F55DC3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24425" y="2145046"/>
            <a:ext cx="1900730" cy="392670"/>
          </a:xfrm>
        </p:spPr>
        <p:txBody>
          <a:bodyPr>
            <a:noAutofit/>
          </a:bodyPr>
          <a:lstStyle>
            <a:lvl1pPr marL="0" indent="0" algn="l">
              <a:buNone/>
              <a:defRPr sz="2267" b="1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7E446BAE-DAB4-4E8A-B0D0-A8A924282B6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24425" y="2657106"/>
            <a:ext cx="1900730" cy="392670"/>
          </a:xfrm>
        </p:spPr>
        <p:txBody>
          <a:bodyPr>
            <a:noAutofit/>
          </a:bodyPr>
          <a:lstStyle>
            <a:lvl1pPr marL="0" indent="0" algn="l">
              <a:buNone/>
              <a:defRPr sz="2040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AC0BEF93-90AA-4C21-8F44-0BE4041AB5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401767" y="2145046"/>
            <a:ext cx="1900730" cy="392670"/>
          </a:xfrm>
        </p:spPr>
        <p:txBody>
          <a:bodyPr>
            <a:noAutofit/>
          </a:bodyPr>
          <a:lstStyle>
            <a:lvl1pPr marL="0" indent="0" algn="l">
              <a:buNone/>
              <a:defRPr sz="2267" b="1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0EC5D23C-C5A3-445C-BCD9-7AB763969A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401767" y="2657106"/>
            <a:ext cx="1900730" cy="392670"/>
          </a:xfrm>
        </p:spPr>
        <p:txBody>
          <a:bodyPr>
            <a:noAutofit/>
          </a:bodyPr>
          <a:lstStyle>
            <a:lvl1pPr marL="0" indent="0" algn="l">
              <a:buNone/>
              <a:defRPr sz="2040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9541E1F-373F-485E-8C23-3525F50A1A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671056" y="4945120"/>
            <a:ext cx="1900730" cy="392670"/>
          </a:xfrm>
        </p:spPr>
        <p:txBody>
          <a:bodyPr>
            <a:noAutofit/>
          </a:bodyPr>
          <a:lstStyle>
            <a:lvl1pPr marL="0" indent="0" algn="l">
              <a:buNone/>
              <a:defRPr sz="2267" b="1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B75B4A29-7E0F-4DA4-A2A1-7135951B1B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71056" y="5457180"/>
            <a:ext cx="1900730" cy="392670"/>
          </a:xfrm>
        </p:spPr>
        <p:txBody>
          <a:bodyPr>
            <a:noAutofit/>
          </a:bodyPr>
          <a:lstStyle>
            <a:lvl1pPr marL="0" indent="0" algn="l">
              <a:buNone/>
              <a:defRPr sz="2040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39261B0E-BE53-4C38-BDCE-A21C681BB43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48398" y="4945120"/>
            <a:ext cx="1900730" cy="392670"/>
          </a:xfrm>
        </p:spPr>
        <p:txBody>
          <a:bodyPr>
            <a:noAutofit/>
          </a:bodyPr>
          <a:lstStyle>
            <a:lvl1pPr marL="0" indent="0" algn="l">
              <a:buNone/>
              <a:defRPr sz="2267" b="1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C4E44D2E-BA4A-431D-ADBB-6D1714D319C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48398" y="5457180"/>
            <a:ext cx="1900730" cy="392670"/>
          </a:xfrm>
        </p:spPr>
        <p:txBody>
          <a:bodyPr>
            <a:noAutofit/>
          </a:bodyPr>
          <a:lstStyle>
            <a:lvl1pPr marL="0" indent="0" algn="l">
              <a:buNone/>
              <a:defRPr sz="2040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3A6DD455-1A91-4CFB-B980-1D34A951487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425740" y="4945120"/>
            <a:ext cx="1900730" cy="392670"/>
          </a:xfrm>
        </p:spPr>
        <p:txBody>
          <a:bodyPr>
            <a:noAutofit/>
          </a:bodyPr>
          <a:lstStyle>
            <a:lvl1pPr marL="0" indent="0" algn="l">
              <a:buNone/>
              <a:defRPr sz="2267" b="1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0F591FA5-D5A4-445A-B2C9-1C919BB392B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1425740" y="5457180"/>
            <a:ext cx="1900730" cy="392670"/>
          </a:xfrm>
        </p:spPr>
        <p:txBody>
          <a:bodyPr>
            <a:noAutofit/>
          </a:bodyPr>
          <a:lstStyle>
            <a:lvl1pPr marL="0" indent="0" algn="l">
              <a:buNone/>
              <a:defRPr sz="2040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656D35AC-DE4C-4F7A-AEE8-8460567CB7C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40122" y="552458"/>
            <a:ext cx="4199288" cy="2654312"/>
          </a:xfrm>
        </p:spPr>
        <p:txBody>
          <a:bodyPr>
            <a:noAutofit/>
          </a:bodyPr>
          <a:lstStyle>
            <a:lvl1pPr marL="0" indent="0" algn="r">
              <a:buNone/>
              <a:defRPr sz="4988" b="1">
                <a:solidFill>
                  <a:schemeClr val="bg1"/>
                </a:solidFill>
                <a:latin typeface="Gotham" panose="02000303000000000000" pitchFamily="50" charset="0"/>
              </a:defRPr>
            </a:lvl1pPr>
            <a:lvl2pPr marL="518282" indent="0">
              <a:buNone/>
              <a:defRPr sz="4081" b="1">
                <a:solidFill>
                  <a:schemeClr val="bg1"/>
                </a:solidFill>
                <a:latin typeface="Gotham" panose="02000303000000000000" pitchFamily="50" charset="0"/>
              </a:defRPr>
            </a:lvl2pPr>
            <a:lvl3pPr marL="1036564" indent="0">
              <a:buNone/>
              <a:defRPr sz="3628" b="1">
                <a:solidFill>
                  <a:schemeClr val="bg1"/>
                </a:solidFill>
                <a:latin typeface="Gotham" panose="02000303000000000000" pitchFamily="50" charset="0"/>
              </a:defRPr>
            </a:lvl3pPr>
            <a:lvl4pPr marL="1554846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4pPr>
            <a:lvl5pPr marL="2073128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71073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5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98BFC-B39B-4479-8E9B-FBCDC100BB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29546" y="4456777"/>
            <a:ext cx="7050394" cy="2571690"/>
          </a:xfrm>
        </p:spPr>
        <p:txBody>
          <a:bodyPr>
            <a:normAutofit/>
          </a:bodyPr>
          <a:lstStyle>
            <a:lvl1pPr>
              <a:defRPr sz="2267">
                <a:latin typeface="Gotham" panose="02000303000000000000" pitchFamily="50" charset="0"/>
              </a:defRPr>
            </a:lvl1pPr>
            <a:lvl2pPr>
              <a:defRPr sz="2040">
                <a:latin typeface="Gotham" panose="02000303000000000000" pitchFamily="50" charset="0"/>
              </a:defRPr>
            </a:lvl2pPr>
            <a:lvl3pPr>
              <a:defRPr sz="1814">
                <a:latin typeface="Gotham" panose="02000303000000000000" pitchFamily="50" charset="0"/>
              </a:defRPr>
            </a:lvl3pPr>
            <a:lvl4pPr>
              <a:defRPr sz="1587">
                <a:latin typeface="Gotham" panose="02000303000000000000" pitchFamily="50" charset="0"/>
              </a:defRPr>
            </a:lvl4pPr>
            <a:lvl5pPr>
              <a:defRPr sz="1587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CA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722329-C40A-4769-9925-116C838031F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3820775" cy="399124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s-ES"/>
              <a:t>Haga clic en el icono para agregar una imagen</a:t>
            </a:r>
            <a:endParaRPr lang="en-CA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5228314-AD16-49C9-BADB-4446474A1783}"/>
              </a:ext>
            </a:extLst>
          </p:cNvPr>
          <p:cNvCxnSpPr>
            <a:cxnSpLocks/>
          </p:cNvCxnSpPr>
          <p:nvPr/>
        </p:nvCxnSpPr>
        <p:spPr>
          <a:xfrm>
            <a:off x="5802343" y="4456777"/>
            <a:ext cx="0" cy="2918087"/>
          </a:xfrm>
          <a:prstGeom prst="line">
            <a:avLst/>
          </a:prstGeom>
          <a:ln>
            <a:solidFill>
              <a:srgbClr val="0055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42C37EB6-C4F8-45E8-BD80-5431921DDA2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40836" y="4456776"/>
            <a:ext cx="4983436" cy="2654312"/>
          </a:xfrm>
        </p:spPr>
        <p:txBody>
          <a:bodyPr>
            <a:noAutofit/>
          </a:bodyPr>
          <a:lstStyle>
            <a:lvl1pPr marL="0" indent="0" algn="r">
              <a:buNone/>
              <a:defRPr sz="6121" b="1">
                <a:solidFill>
                  <a:srgbClr val="00558F"/>
                </a:solidFill>
                <a:latin typeface="Gotham" panose="02000303000000000000" pitchFamily="50" charset="0"/>
              </a:defRPr>
            </a:lvl1pPr>
            <a:lvl2pPr marL="518282" indent="0">
              <a:buNone/>
              <a:defRPr sz="4081" b="1">
                <a:solidFill>
                  <a:schemeClr val="bg1"/>
                </a:solidFill>
                <a:latin typeface="Gotham" panose="02000303000000000000" pitchFamily="50" charset="0"/>
              </a:defRPr>
            </a:lvl2pPr>
            <a:lvl3pPr marL="1036564" indent="0">
              <a:buNone/>
              <a:defRPr sz="3628" b="1">
                <a:solidFill>
                  <a:schemeClr val="bg1"/>
                </a:solidFill>
                <a:latin typeface="Gotham" panose="02000303000000000000" pitchFamily="50" charset="0"/>
              </a:defRPr>
            </a:lvl3pPr>
            <a:lvl4pPr marL="1554846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4pPr>
            <a:lvl5pPr marL="2073128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632825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5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42C37EB6-C4F8-45E8-BD80-5431921DDA2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40836" y="514797"/>
            <a:ext cx="12368976" cy="1020207"/>
          </a:xfrm>
        </p:spPr>
        <p:txBody>
          <a:bodyPr>
            <a:noAutofit/>
          </a:bodyPr>
          <a:lstStyle>
            <a:lvl1pPr marL="0" indent="0" algn="l">
              <a:buNone/>
              <a:defRPr sz="4988" b="1">
                <a:solidFill>
                  <a:srgbClr val="00558F"/>
                </a:solidFill>
                <a:latin typeface="Gotham" panose="02000303000000000000" pitchFamily="50" charset="0"/>
              </a:defRPr>
            </a:lvl1pPr>
            <a:lvl2pPr marL="518282" indent="0">
              <a:buNone/>
              <a:defRPr sz="4081" b="1">
                <a:solidFill>
                  <a:schemeClr val="bg1"/>
                </a:solidFill>
                <a:latin typeface="Gotham" panose="02000303000000000000" pitchFamily="50" charset="0"/>
              </a:defRPr>
            </a:lvl2pPr>
            <a:lvl3pPr marL="1036564" indent="0">
              <a:buNone/>
              <a:defRPr sz="3628" b="1">
                <a:solidFill>
                  <a:schemeClr val="bg1"/>
                </a:solidFill>
                <a:latin typeface="Gotham" panose="02000303000000000000" pitchFamily="50" charset="0"/>
              </a:defRPr>
            </a:lvl3pPr>
            <a:lvl4pPr marL="1554846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4pPr>
            <a:lvl5pPr marL="2073128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98D0FC2-C723-4663-9559-E71FABD5BB66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0" y="1535003"/>
            <a:ext cx="13820775" cy="6238985"/>
          </a:xfrm>
        </p:spPr>
        <p:txBody>
          <a:bodyPr/>
          <a:lstStyle>
            <a:lvl1pPr>
              <a:defRPr>
                <a:latin typeface="Gotham" panose="02000303000000000000" pitchFamily="50" charset="0"/>
              </a:defRPr>
            </a:lvl1pPr>
            <a:lvl2pPr>
              <a:defRPr>
                <a:latin typeface="Gotham" panose="02000303000000000000" pitchFamily="50" charset="0"/>
              </a:defRPr>
            </a:lvl2pPr>
            <a:lvl3pPr>
              <a:defRPr>
                <a:latin typeface="Gotham" panose="02000303000000000000" pitchFamily="50" charset="0"/>
              </a:defRPr>
            </a:lvl3pPr>
            <a:lvl4pPr>
              <a:defRPr>
                <a:latin typeface="Gotham" panose="02000303000000000000" pitchFamily="50" charset="0"/>
              </a:defRPr>
            </a:lvl4pPr>
            <a:lvl5pPr>
              <a:defRPr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99861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98BFC-B39B-4479-8E9B-FBCDC100BB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068256" y="3041152"/>
            <a:ext cx="6272530" cy="3892392"/>
          </a:xfrm>
        </p:spPr>
        <p:txBody>
          <a:bodyPr>
            <a:normAutofit/>
          </a:bodyPr>
          <a:lstStyle>
            <a:lvl1pPr>
              <a:defRPr sz="2721">
                <a:latin typeface="Gotham" panose="02000303000000000000" pitchFamily="50" charset="0"/>
              </a:defRPr>
            </a:lvl1pPr>
            <a:lvl2pPr>
              <a:defRPr sz="2267">
                <a:latin typeface="Gotham" panose="02000303000000000000" pitchFamily="50" charset="0"/>
              </a:defRPr>
            </a:lvl2pPr>
            <a:lvl3pPr>
              <a:defRPr sz="2040">
                <a:latin typeface="Gotham" panose="02000303000000000000" pitchFamily="50" charset="0"/>
              </a:defRPr>
            </a:lvl3pPr>
            <a:lvl4pPr>
              <a:defRPr sz="1814">
                <a:latin typeface="Gotham" panose="02000303000000000000" pitchFamily="50" charset="0"/>
              </a:defRPr>
            </a:lvl4pPr>
            <a:lvl5pPr>
              <a:defRPr sz="1814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CA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DDD028-1F3F-4583-AB7F-53EE4C1CC179}"/>
              </a:ext>
            </a:extLst>
          </p:cNvPr>
          <p:cNvCxnSpPr/>
          <p:nvPr/>
        </p:nvCxnSpPr>
        <p:spPr>
          <a:xfrm>
            <a:off x="6564868" y="1122979"/>
            <a:ext cx="0" cy="5108126"/>
          </a:xfrm>
          <a:prstGeom prst="line">
            <a:avLst/>
          </a:prstGeom>
          <a:ln>
            <a:solidFill>
              <a:srgbClr val="0055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3EA92FBD-93EF-420D-AF06-8649310D839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78046" y="718814"/>
            <a:ext cx="4983436" cy="2654312"/>
          </a:xfrm>
        </p:spPr>
        <p:txBody>
          <a:bodyPr>
            <a:noAutofit/>
          </a:bodyPr>
          <a:lstStyle>
            <a:lvl1pPr marL="0" indent="0" algn="r">
              <a:buNone/>
              <a:defRPr sz="5441" b="1">
                <a:solidFill>
                  <a:srgbClr val="00558F"/>
                </a:solidFill>
                <a:latin typeface="Gotham" panose="02000303000000000000" pitchFamily="50" charset="0"/>
              </a:defRPr>
            </a:lvl1pPr>
            <a:lvl2pPr marL="518282" indent="0">
              <a:buNone/>
              <a:defRPr sz="4081" b="1">
                <a:solidFill>
                  <a:schemeClr val="bg1"/>
                </a:solidFill>
                <a:latin typeface="Gotham" panose="02000303000000000000" pitchFamily="50" charset="0"/>
              </a:defRPr>
            </a:lvl2pPr>
            <a:lvl3pPr marL="1036564" indent="0">
              <a:buNone/>
              <a:defRPr sz="3628" b="1">
                <a:solidFill>
                  <a:schemeClr val="bg1"/>
                </a:solidFill>
                <a:latin typeface="Gotham" panose="02000303000000000000" pitchFamily="50" charset="0"/>
              </a:defRPr>
            </a:lvl3pPr>
            <a:lvl4pPr marL="1554846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4pPr>
            <a:lvl5pPr marL="2073128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67877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9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57C4B89-629A-41E1-B281-FD94B0923DB1}"/>
              </a:ext>
            </a:extLst>
          </p:cNvPr>
          <p:cNvSpPr/>
          <p:nvPr/>
        </p:nvSpPr>
        <p:spPr>
          <a:xfrm>
            <a:off x="0" y="0"/>
            <a:ext cx="13820775" cy="7773988"/>
          </a:xfrm>
          <a:prstGeom prst="rect">
            <a:avLst/>
          </a:prstGeom>
          <a:solidFill>
            <a:srgbClr val="0055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267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98BFC-B39B-4479-8E9B-FBCDC100BB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068256" y="3041152"/>
            <a:ext cx="6272530" cy="389239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Gotham" panose="02000303000000000000" pitchFamily="50" charset="0"/>
              </a:defRPr>
            </a:lvl1pPr>
            <a:lvl2pPr>
              <a:defRPr>
                <a:solidFill>
                  <a:schemeClr val="bg1"/>
                </a:solidFill>
                <a:latin typeface="Gotham" panose="02000303000000000000" pitchFamily="50" charset="0"/>
              </a:defRPr>
            </a:lvl2pPr>
            <a:lvl3pPr>
              <a:defRPr>
                <a:solidFill>
                  <a:schemeClr val="bg1"/>
                </a:solidFill>
                <a:latin typeface="Gotham" panose="02000303000000000000" pitchFamily="50" charset="0"/>
              </a:defRPr>
            </a:lvl3pPr>
            <a:lvl4pPr>
              <a:defRPr>
                <a:solidFill>
                  <a:schemeClr val="bg1"/>
                </a:solidFill>
                <a:latin typeface="Gotham" panose="02000303000000000000" pitchFamily="50" charset="0"/>
              </a:defRPr>
            </a:lvl4pPr>
            <a:lvl5pPr>
              <a:defRPr>
                <a:solidFill>
                  <a:schemeClr val="bg1"/>
                </a:solidFill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CA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DDD028-1F3F-4583-AB7F-53EE4C1CC179}"/>
              </a:ext>
            </a:extLst>
          </p:cNvPr>
          <p:cNvCxnSpPr/>
          <p:nvPr/>
        </p:nvCxnSpPr>
        <p:spPr>
          <a:xfrm>
            <a:off x="6564868" y="1122979"/>
            <a:ext cx="0" cy="510812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63F319E1-4520-422A-8577-DB5E8782A28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42411" y="718814"/>
            <a:ext cx="4983436" cy="2654312"/>
          </a:xfrm>
        </p:spPr>
        <p:txBody>
          <a:bodyPr>
            <a:noAutofit/>
          </a:bodyPr>
          <a:lstStyle>
            <a:lvl1pPr marL="0" indent="0" algn="r">
              <a:buNone/>
              <a:defRPr sz="5441" b="1">
                <a:solidFill>
                  <a:schemeClr val="bg1"/>
                </a:solidFill>
                <a:latin typeface="Gotham" panose="02000303000000000000" pitchFamily="50" charset="0"/>
              </a:defRPr>
            </a:lvl1pPr>
            <a:lvl2pPr marL="518282" indent="0">
              <a:buNone/>
              <a:defRPr sz="4081" b="1">
                <a:solidFill>
                  <a:schemeClr val="bg1"/>
                </a:solidFill>
                <a:latin typeface="Gotham" panose="02000303000000000000" pitchFamily="50" charset="0"/>
              </a:defRPr>
            </a:lvl2pPr>
            <a:lvl3pPr marL="1036564" indent="0">
              <a:buNone/>
              <a:defRPr sz="3628" b="1">
                <a:solidFill>
                  <a:schemeClr val="bg1"/>
                </a:solidFill>
                <a:latin typeface="Gotham" panose="02000303000000000000" pitchFamily="50" charset="0"/>
              </a:defRPr>
            </a:lvl3pPr>
            <a:lvl4pPr marL="1554846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4pPr>
            <a:lvl5pPr marL="2073128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512349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6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8DA634D-DD59-44EB-8956-8492B1AD7B9F}"/>
              </a:ext>
            </a:extLst>
          </p:cNvPr>
          <p:cNvSpPr/>
          <p:nvPr/>
        </p:nvSpPr>
        <p:spPr>
          <a:xfrm>
            <a:off x="8649753" y="0"/>
            <a:ext cx="5170877" cy="7773988"/>
          </a:xfrm>
          <a:prstGeom prst="rect">
            <a:avLst/>
          </a:prstGeom>
          <a:solidFill>
            <a:srgbClr val="005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267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FA60A38-D4DA-4FB5-8F98-151CA8E750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28513" y="2417137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267" b="1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4F62FC6C-30EB-4CD8-B493-2480F74A3DA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28513" y="2929198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040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14D74933-3908-41F0-9003-050A5F55DC3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26527" y="2443952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267" b="1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7E446BAE-DAB4-4E8A-B0D0-A8A924282B6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26527" y="2956013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040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9541E1F-373F-485E-8C23-3525F50A1A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164173" y="5274986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267" b="1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B75B4A29-7E0F-4DA4-A2A1-7135951B1B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64173" y="5787047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040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39261B0E-BE53-4C38-BDCE-A21C681BB43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50500" y="5244026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267" b="1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C4E44D2E-BA4A-431D-ADBB-6D1714D319C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250500" y="5756087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040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336F47-70CA-4BAA-948F-29CE691D362E}"/>
              </a:ext>
            </a:extLst>
          </p:cNvPr>
          <p:cNvSpPr/>
          <p:nvPr/>
        </p:nvSpPr>
        <p:spPr>
          <a:xfrm>
            <a:off x="5426521" y="832507"/>
            <a:ext cx="1203361" cy="120333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267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020990A-936E-41E5-9444-7FB0C28732AF}"/>
              </a:ext>
            </a:extLst>
          </p:cNvPr>
          <p:cNvSpPr txBox="1"/>
          <p:nvPr/>
        </p:nvSpPr>
        <p:spPr>
          <a:xfrm>
            <a:off x="5438435" y="1281421"/>
            <a:ext cx="1191447" cy="336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587" dirty="0">
                <a:latin typeface="Gotham" panose="02000303000000000000" pitchFamily="50" charset="0"/>
              </a:rPr>
              <a:t>ICON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F34609A-B4B7-41B6-B770-126FDFE570A1}"/>
              </a:ext>
            </a:extLst>
          </p:cNvPr>
          <p:cNvSpPr/>
          <p:nvPr/>
        </p:nvSpPr>
        <p:spPr>
          <a:xfrm>
            <a:off x="1604916" y="832507"/>
            <a:ext cx="1203361" cy="120333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267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E25C17D-D9E9-4281-A74A-3162ACF724A7}"/>
              </a:ext>
            </a:extLst>
          </p:cNvPr>
          <p:cNvSpPr txBox="1"/>
          <p:nvPr/>
        </p:nvSpPr>
        <p:spPr>
          <a:xfrm>
            <a:off x="1616830" y="1281421"/>
            <a:ext cx="1191447" cy="336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587" dirty="0">
                <a:latin typeface="Gotham" panose="02000303000000000000" pitchFamily="50" charset="0"/>
              </a:rPr>
              <a:t>ICON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DE0F52B-D827-433C-AD36-D1C260457906}"/>
              </a:ext>
            </a:extLst>
          </p:cNvPr>
          <p:cNvSpPr/>
          <p:nvPr/>
        </p:nvSpPr>
        <p:spPr>
          <a:xfrm>
            <a:off x="5486092" y="3725649"/>
            <a:ext cx="1203361" cy="120333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267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17026B3-4032-422A-BC65-E0C7DB4EAB46}"/>
              </a:ext>
            </a:extLst>
          </p:cNvPr>
          <p:cNvSpPr txBox="1"/>
          <p:nvPr/>
        </p:nvSpPr>
        <p:spPr>
          <a:xfrm>
            <a:off x="5498006" y="4174563"/>
            <a:ext cx="1191447" cy="336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587" dirty="0">
                <a:latin typeface="Gotham" panose="02000303000000000000" pitchFamily="50" charset="0"/>
              </a:rPr>
              <a:t>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738D547-53A7-45F6-AE2A-4FE619819E4A}"/>
              </a:ext>
            </a:extLst>
          </p:cNvPr>
          <p:cNvSpPr/>
          <p:nvPr/>
        </p:nvSpPr>
        <p:spPr>
          <a:xfrm>
            <a:off x="1604916" y="3725649"/>
            <a:ext cx="1203361" cy="120333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267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3DEF1D7-D736-46E4-9CD4-54542F4C1F87}"/>
              </a:ext>
            </a:extLst>
          </p:cNvPr>
          <p:cNvSpPr txBox="1"/>
          <p:nvPr/>
        </p:nvSpPr>
        <p:spPr>
          <a:xfrm>
            <a:off x="1616830" y="4174563"/>
            <a:ext cx="1191447" cy="336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587" dirty="0">
                <a:latin typeface="Gotham" panose="02000303000000000000" pitchFamily="50" charset="0"/>
              </a:rPr>
              <a:t>ICON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DBC4BA1-43A3-4B00-B659-A17B7A69F14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316427" y="3395722"/>
            <a:ext cx="3878694" cy="3777222"/>
          </a:xfrm>
        </p:spPr>
        <p:txBody>
          <a:bodyPr>
            <a:normAutofit/>
          </a:bodyPr>
          <a:lstStyle>
            <a:lvl1pPr>
              <a:defRPr sz="2721">
                <a:solidFill>
                  <a:schemeClr val="bg1"/>
                </a:solidFill>
                <a:latin typeface="Gotham" panose="02000303000000000000" pitchFamily="50" charset="0"/>
              </a:defRPr>
            </a:lvl1pPr>
            <a:lvl2pPr>
              <a:defRPr sz="2267">
                <a:solidFill>
                  <a:schemeClr val="bg1"/>
                </a:solidFill>
                <a:latin typeface="Gotham" panose="02000303000000000000" pitchFamily="50" charset="0"/>
              </a:defRPr>
            </a:lvl2pPr>
            <a:lvl3pPr>
              <a:defRPr sz="2040">
                <a:solidFill>
                  <a:schemeClr val="bg1"/>
                </a:solidFill>
                <a:latin typeface="Gotham" panose="02000303000000000000" pitchFamily="50" charset="0"/>
              </a:defRPr>
            </a:lvl3pPr>
            <a:lvl4pPr>
              <a:defRPr sz="1814">
                <a:solidFill>
                  <a:schemeClr val="bg1"/>
                </a:solidFill>
                <a:latin typeface="Gotham" panose="02000303000000000000" pitchFamily="50" charset="0"/>
              </a:defRPr>
            </a:lvl4pPr>
            <a:lvl5pPr>
              <a:defRPr sz="1814">
                <a:solidFill>
                  <a:schemeClr val="bg1"/>
                </a:solidFill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CA" dirty="0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93C18292-03EC-4096-A7D5-5F4FACCF44B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052501" y="741136"/>
            <a:ext cx="4640406" cy="2654312"/>
          </a:xfrm>
        </p:spPr>
        <p:txBody>
          <a:bodyPr>
            <a:noAutofit/>
          </a:bodyPr>
          <a:lstStyle>
            <a:lvl1pPr marL="0" indent="0" algn="l">
              <a:buNone/>
              <a:defRPr sz="5441" b="1">
                <a:solidFill>
                  <a:schemeClr val="bg1"/>
                </a:solidFill>
                <a:latin typeface="Gotham" panose="02000303000000000000" pitchFamily="50" charset="0"/>
              </a:defRPr>
            </a:lvl1pPr>
            <a:lvl2pPr marL="518282" indent="0">
              <a:buNone/>
              <a:defRPr sz="4081" b="1">
                <a:solidFill>
                  <a:schemeClr val="bg1"/>
                </a:solidFill>
                <a:latin typeface="Gotham" panose="02000303000000000000" pitchFamily="50" charset="0"/>
              </a:defRPr>
            </a:lvl2pPr>
            <a:lvl3pPr marL="1036564" indent="0">
              <a:buNone/>
              <a:defRPr sz="3628" b="1">
                <a:solidFill>
                  <a:schemeClr val="bg1"/>
                </a:solidFill>
                <a:latin typeface="Gotham" panose="02000303000000000000" pitchFamily="50" charset="0"/>
              </a:defRPr>
            </a:lvl3pPr>
            <a:lvl4pPr marL="1554846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4pPr>
            <a:lvl5pPr marL="2073128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84504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7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Placeholder 9">
            <a:extLst>
              <a:ext uri="{FF2B5EF4-FFF2-40B4-BE49-F238E27FC236}">
                <a16:creationId xmlns:a16="http://schemas.microsoft.com/office/drawing/2014/main" id="{A38D1F86-C254-4665-8BEE-CC581FD84CB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3820775" cy="7773988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98BFC-B39B-4479-8E9B-FBCDC100BB4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3906" y="3886995"/>
            <a:ext cx="7839954" cy="2346650"/>
          </a:xfrm>
        </p:spPr>
        <p:txBody>
          <a:bodyPr>
            <a:normAutofit/>
          </a:bodyPr>
          <a:lstStyle>
            <a:lvl1pPr marL="0" indent="0" algn="ctr">
              <a:buNone/>
              <a:defRPr lang="en-CA" sz="2040" b="0" i="0" smtClean="0">
                <a:solidFill>
                  <a:schemeClr val="bg1"/>
                </a:solidFill>
                <a:effectLst/>
                <a:latin typeface="Gotham" panose="02000303000000000000" pitchFamily="50" charset="0"/>
              </a:defRPr>
            </a:lvl1pPr>
            <a:lvl2pPr marL="518282" indent="0" algn="ctr">
              <a:buNone/>
              <a:defRPr>
                <a:solidFill>
                  <a:schemeClr val="bg1"/>
                </a:solidFill>
              </a:defRPr>
            </a:lvl2pPr>
            <a:lvl3pPr marL="1036564" indent="0" algn="ctr">
              <a:buNone/>
              <a:defRPr>
                <a:solidFill>
                  <a:schemeClr val="bg1"/>
                </a:solidFill>
              </a:defRPr>
            </a:lvl3pPr>
            <a:lvl4pPr marL="1554846" indent="0" algn="ctr">
              <a:buNone/>
              <a:defRPr>
                <a:solidFill>
                  <a:schemeClr val="bg1"/>
                </a:solidFill>
              </a:defRPr>
            </a:lvl4pPr>
            <a:lvl5pPr marL="2073128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CA" dirty="0"/>
              <a:t>Lorem ipsum dolor sit </a:t>
            </a:r>
            <a:r>
              <a:rPr lang="en-CA" dirty="0" err="1"/>
              <a:t>amet</a:t>
            </a:r>
            <a:r>
              <a:rPr lang="en-CA" dirty="0"/>
              <a:t>, </a:t>
            </a:r>
            <a:r>
              <a:rPr lang="en-CA" dirty="0" err="1"/>
              <a:t>consectetur</a:t>
            </a:r>
            <a:r>
              <a:rPr lang="en-CA" dirty="0"/>
              <a:t> </a:t>
            </a:r>
            <a:r>
              <a:rPr lang="en-CA" dirty="0" err="1"/>
              <a:t>adipiscing</a:t>
            </a:r>
            <a:r>
              <a:rPr lang="en-CA" dirty="0"/>
              <a:t> </a:t>
            </a:r>
            <a:r>
              <a:rPr lang="en-CA" dirty="0" err="1"/>
              <a:t>elit</a:t>
            </a:r>
            <a:r>
              <a:rPr lang="en-CA" dirty="0"/>
              <a:t>. In </a:t>
            </a:r>
            <a:r>
              <a:rPr lang="en-CA" dirty="0" err="1"/>
              <a:t>vulputate</a:t>
            </a:r>
            <a:r>
              <a:rPr lang="en-CA" dirty="0"/>
              <a:t> </a:t>
            </a:r>
            <a:r>
              <a:rPr lang="en-CA" dirty="0" err="1"/>
              <a:t>auctor</a:t>
            </a:r>
            <a:r>
              <a:rPr lang="en-CA" dirty="0"/>
              <a:t> </a:t>
            </a:r>
            <a:r>
              <a:rPr lang="en-CA" dirty="0" err="1"/>
              <a:t>varius</a:t>
            </a:r>
            <a:r>
              <a:rPr lang="en-CA" dirty="0"/>
              <a:t>. </a:t>
            </a:r>
            <a:r>
              <a:rPr lang="en-CA" dirty="0" err="1"/>
              <a:t>Pellentesque</a:t>
            </a:r>
            <a:r>
              <a:rPr lang="en-CA" dirty="0"/>
              <a:t> </a:t>
            </a:r>
            <a:r>
              <a:rPr lang="en-CA" dirty="0" err="1"/>
              <a:t>vel</a:t>
            </a:r>
            <a:r>
              <a:rPr lang="en-CA" dirty="0"/>
              <a:t> </a:t>
            </a:r>
            <a:r>
              <a:rPr lang="en-CA" dirty="0" err="1"/>
              <a:t>auctor</a:t>
            </a:r>
            <a:r>
              <a:rPr lang="en-CA" dirty="0"/>
              <a:t> diam. Nam </a:t>
            </a:r>
            <a:r>
              <a:rPr lang="en-CA" dirty="0" err="1"/>
              <a:t>ultricies</a:t>
            </a:r>
            <a:r>
              <a:rPr lang="en-CA" dirty="0"/>
              <a:t>, </a:t>
            </a:r>
            <a:r>
              <a:rPr lang="en-CA" dirty="0" err="1"/>
              <a:t>elit</a:t>
            </a:r>
            <a:r>
              <a:rPr lang="en-CA" dirty="0"/>
              <a:t> </a:t>
            </a:r>
            <a:r>
              <a:rPr lang="en-CA" dirty="0" err="1"/>
              <a:t>pellentesque</a:t>
            </a:r>
            <a:r>
              <a:rPr lang="en-CA" dirty="0"/>
              <a:t> </a:t>
            </a:r>
            <a:r>
              <a:rPr lang="en-CA" dirty="0" err="1"/>
              <a:t>finibus</a:t>
            </a:r>
            <a:r>
              <a:rPr lang="en-CA" dirty="0"/>
              <a:t> cursus, </a:t>
            </a:r>
            <a:r>
              <a:rPr lang="en-CA" dirty="0" err="1"/>
              <a:t>lectus</a:t>
            </a:r>
            <a:r>
              <a:rPr lang="en-CA" dirty="0"/>
              <a:t> ex </a:t>
            </a:r>
            <a:r>
              <a:rPr lang="en-CA" dirty="0" err="1"/>
              <a:t>consectetur</a:t>
            </a:r>
            <a:r>
              <a:rPr lang="en-CA" dirty="0"/>
              <a:t> </a:t>
            </a:r>
            <a:r>
              <a:rPr lang="en-CA" dirty="0" err="1"/>
              <a:t>enim</a:t>
            </a:r>
            <a:r>
              <a:rPr lang="en-CA" dirty="0"/>
              <a:t>, a </a:t>
            </a:r>
            <a:r>
              <a:rPr lang="en-CA" dirty="0" err="1"/>
              <a:t>elementum</a:t>
            </a:r>
            <a:r>
              <a:rPr lang="en-CA" dirty="0"/>
              <a:t> </a:t>
            </a:r>
            <a:r>
              <a:rPr lang="en-CA" dirty="0" err="1"/>
              <a:t>nulla</a:t>
            </a:r>
            <a:r>
              <a:rPr lang="en-CA" dirty="0"/>
              <a:t> </a:t>
            </a:r>
            <a:r>
              <a:rPr lang="en-CA" dirty="0" err="1"/>
              <a:t>diam</a:t>
            </a:r>
            <a:r>
              <a:rPr lang="en-CA" dirty="0"/>
              <a:t> </a:t>
            </a:r>
            <a:r>
              <a:rPr lang="en-CA" dirty="0" err="1"/>
              <a:t>quis</a:t>
            </a:r>
            <a:r>
              <a:rPr lang="en-CA" dirty="0"/>
              <a:t> </a:t>
            </a:r>
            <a:r>
              <a:rPr lang="en-CA" dirty="0" err="1"/>
              <a:t>odio</a:t>
            </a:r>
            <a:r>
              <a:rPr lang="en-CA" dirty="0"/>
              <a:t>.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C075772-BCCB-4E23-8B4E-4ECC0C76E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043907" y="2197233"/>
            <a:ext cx="7839954" cy="1427030"/>
          </a:xfrm>
        </p:spPr>
        <p:txBody>
          <a:bodyPr>
            <a:noAutofit/>
          </a:bodyPr>
          <a:lstStyle>
            <a:lvl1pPr marL="0" indent="0" algn="ctr">
              <a:buNone/>
              <a:defRPr sz="4081" b="1">
                <a:solidFill>
                  <a:schemeClr val="bg1"/>
                </a:solidFill>
                <a:latin typeface="Gotham" panose="02000303000000000000" pitchFamily="50" charset="0"/>
              </a:defRPr>
            </a:lvl1pPr>
            <a:lvl2pPr marL="518282" indent="0" algn="r">
              <a:buNone/>
              <a:defRPr sz="3628" b="1">
                <a:solidFill>
                  <a:schemeClr val="bg1"/>
                </a:solidFill>
                <a:latin typeface="Gotham" panose="02000303000000000000" pitchFamily="50" charset="0"/>
              </a:defRPr>
            </a:lvl2pPr>
            <a:lvl3pPr marL="1036564" indent="0" algn="r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3pPr>
            <a:lvl4pPr marL="1554846" indent="0" algn="r">
              <a:buNone/>
              <a:defRPr sz="2721" b="1">
                <a:solidFill>
                  <a:schemeClr val="bg1"/>
                </a:solidFill>
                <a:latin typeface="Gotham" panose="02000303000000000000" pitchFamily="50" charset="0"/>
              </a:defRPr>
            </a:lvl4pPr>
            <a:lvl5pPr marL="2073128" indent="0" algn="r">
              <a:buNone/>
              <a:defRPr sz="2721" b="1">
                <a:solidFill>
                  <a:schemeClr val="bg1"/>
                </a:solidFill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0509584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8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57C4B89-629A-41E1-B281-FD94B0923DB1}"/>
              </a:ext>
            </a:extLst>
          </p:cNvPr>
          <p:cNvSpPr/>
          <p:nvPr/>
        </p:nvSpPr>
        <p:spPr>
          <a:xfrm>
            <a:off x="1" y="0"/>
            <a:ext cx="4324949" cy="7773988"/>
          </a:xfrm>
          <a:prstGeom prst="rect">
            <a:avLst/>
          </a:prstGeom>
          <a:solidFill>
            <a:srgbClr val="0055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267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98BFC-B39B-4479-8E9B-FBCDC100BB4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9563" y="3510131"/>
            <a:ext cx="3645825" cy="3292852"/>
          </a:xfrm>
        </p:spPr>
        <p:txBody>
          <a:bodyPr>
            <a:normAutofit/>
          </a:bodyPr>
          <a:lstStyle>
            <a:lvl1pPr marL="0" indent="0" algn="l">
              <a:buNone/>
              <a:defRPr lang="en-CA" sz="2040" b="0" i="0" smtClean="0">
                <a:solidFill>
                  <a:schemeClr val="bg1"/>
                </a:solidFill>
                <a:effectLst/>
                <a:latin typeface="Gotham" panose="02000303000000000000" pitchFamily="50" charset="0"/>
              </a:defRPr>
            </a:lvl1pPr>
            <a:lvl2pPr marL="518282" indent="0" algn="ctr">
              <a:buNone/>
              <a:defRPr>
                <a:solidFill>
                  <a:schemeClr val="bg1"/>
                </a:solidFill>
              </a:defRPr>
            </a:lvl2pPr>
            <a:lvl3pPr marL="1036564" indent="0" algn="ctr">
              <a:buNone/>
              <a:defRPr>
                <a:solidFill>
                  <a:schemeClr val="bg1"/>
                </a:solidFill>
              </a:defRPr>
            </a:lvl3pPr>
            <a:lvl4pPr marL="1554846" indent="0" algn="ctr">
              <a:buNone/>
              <a:defRPr>
                <a:solidFill>
                  <a:schemeClr val="bg1"/>
                </a:solidFill>
              </a:defRPr>
            </a:lvl4pPr>
            <a:lvl5pPr marL="2073128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CA" dirty="0"/>
              <a:t>Lorem ipsum dolor sit </a:t>
            </a:r>
            <a:r>
              <a:rPr lang="en-CA" dirty="0" err="1"/>
              <a:t>amet</a:t>
            </a:r>
            <a:r>
              <a:rPr lang="en-CA" dirty="0"/>
              <a:t>, </a:t>
            </a:r>
            <a:r>
              <a:rPr lang="en-CA" dirty="0" err="1"/>
              <a:t>consectetur</a:t>
            </a:r>
            <a:r>
              <a:rPr lang="en-CA" dirty="0"/>
              <a:t> </a:t>
            </a:r>
            <a:r>
              <a:rPr lang="en-CA" dirty="0" err="1"/>
              <a:t>adipiscing</a:t>
            </a:r>
            <a:r>
              <a:rPr lang="en-CA" dirty="0"/>
              <a:t> </a:t>
            </a:r>
            <a:r>
              <a:rPr lang="en-CA" dirty="0" err="1"/>
              <a:t>elit</a:t>
            </a:r>
            <a:r>
              <a:rPr lang="en-CA" dirty="0"/>
              <a:t>. In </a:t>
            </a:r>
            <a:r>
              <a:rPr lang="en-CA" dirty="0" err="1"/>
              <a:t>vulputate</a:t>
            </a:r>
            <a:r>
              <a:rPr lang="en-CA" dirty="0"/>
              <a:t> </a:t>
            </a:r>
            <a:r>
              <a:rPr lang="en-CA" dirty="0" err="1"/>
              <a:t>auctor</a:t>
            </a:r>
            <a:r>
              <a:rPr lang="en-CA" dirty="0"/>
              <a:t> </a:t>
            </a:r>
            <a:r>
              <a:rPr lang="en-CA" dirty="0" err="1"/>
              <a:t>varius</a:t>
            </a:r>
            <a:r>
              <a:rPr lang="en-CA" dirty="0"/>
              <a:t>. </a:t>
            </a:r>
            <a:r>
              <a:rPr lang="en-CA" dirty="0" err="1"/>
              <a:t>Pellentesque</a:t>
            </a:r>
            <a:r>
              <a:rPr lang="en-CA" dirty="0"/>
              <a:t> </a:t>
            </a:r>
            <a:r>
              <a:rPr lang="en-CA" dirty="0" err="1"/>
              <a:t>vel</a:t>
            </a:r>
            <a:r>
              <a:rPr lang="en-CA" dirty="0"/>
              <a:t> </a:t>
            </a:r>
            <a:r>
              <a:rPr lang="en-CA" dirty="0" err="1"/>
              <a:t>auctor</a:t>
            </a:r>
            <a:r>
              <a:rPr lang="en-CA" dirty="0"/>
              <a:t> diam. Nam </a:t>
            </a:r>
            <a:r>
              <a:rPr lang="en-CA" dirty="0" err="1"/>
              <a:t>ultricies</a:t>
            </a:r>
            <a:r>
              <a:rPr lang="en-CA" dirty="0"/>
              <a:t>, </a:t>
            </a:r>
            <a:r>
              <a:rPr lang="en-CA" dirty="0" err="1"/>
              <a:t>elit</a:t>
            </a:r>
            <a:r>
              <a:rPr lang="en-CA" dirty="0"/>
              <a:t> </a:t>
            </a:r>
            <a:r>
              <a:rPr lang="en-CA" dirty="0" err="1"/>
              <a:t>pellentesque</a:t>
            </a:r>
            <a:r>
              <a:rPr lang="en-CA" dirty="0"/>
              <a:t> </a:t>
            </a:r>
            <a:r>
              <a:rPr lang="en-CA" dirty="0" err="1"/>
              <a:t>finibus</a:t>
            </a:r>
            <a:r>
              <a:rPr lang="en-CA" dirty="0"/>
              <a:t> cursus, </a:t>
            </a:r>
            <a:r>
              <a:rPr lang="en-CA" dirty="0" err="1"/>
              <a:t>lectus</a:t>
            </a:r>
            <a:r>
              <a:rPr lang="en-CA" dirty="0"/>
              <a:t> ex </a:t>
            </a:r>
            <a:r>
              <a:rPr lang="en-CA" dirty="0" err="1"/>
              <a:t>consectetur</a:t>
            </a:r>
            <a:r>
              <a:rPr lang="en-CA" dirty="0"/>
              <a:t> </a:t>
            </a:r>
            <a:r>
              <a:rPr lang="en-CA" dirty="0" err="1"/>
              <a:t>enim</a:t>
            </a:r>
            <a:r>
              <a:rPr lang="en-CA" dirty="0"/>
              <a:t>, a </a:t>
            </a:r>
            <a:r>
              <a:rPr lang="en-CA" dirty="0" err="1"/>
              <a:t>elementum</a:t>
            </a:r>
            <a:r>
              <a:rPr lang="en-CA" dirty="0"/>
              <a:t> </a:t>
            </a:r>
            <a:r>
              <a:rPr lang="en-CA" dirty="0" err="1"/>
              <a:t>nulla</a:t>
            </a:r>
            <a:r>
              <a:rPr lang="en-CA" dirty="0"/>
              <a:t> </a:t>
            </a:r>
            <a:r>
              <a:rPr lang="en-CA" dirty="0" err="1"/>
              <a:t>diam</a:t>
            </a:r>
            <a:r>
              <a:rPr lang="en-CA" dirty="0"/>
              <a:t> </a:t>
            </a:r>
            <a:r>
              <a:rPr lang="en-CA" dirty="0" err="1"/>
              <a:t>quis</a:t>
            </a:r>
            <a:r>
              <a:rPr lang="en-CA" dirty="0"/>
              <a:t> </a:t>
            </a:r>
            <a:r>
              <a:rPr lang="en-CA" dirty="0" err="1"/>
              <a:t>odio</a:t>
            </a:r>
            <a:r>
              <a:rPr lang="en-CA" dirty="0"/>
              <a:t>. </a:t>
            </a:r>
            <a:r>
              <a:rPr lang="en-CA" dirty="0" err="1"/>
              <a:t>Aliquam</a:t>
            </a:r>
            <a:r>
              <a:rPr lang="en-CA" dirty="0"/>
              <a:t> </a:t>
            </a:r>
            <a:r>
              <a:rPr lang="en-CA" dirty="0" err="1"/>
              <a:t>erat</a:t>
            </a:r>
            <a:r>
              <a:rPr lang="en-CA" dirty="0"/>
              <a:t> </a:t>
            </a:r>
            <a:r>
              <a:rPr lang="en-CA" dirty="0" err="1"/>
              <a:t>volutpat</a:t>
            </a:r>
            <a:r>
              <a:rPr lang="en-CA" dirty="0"/>
              <a:t>.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5C191C3-A056-4387-B0F8-99B0946787D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324392" y="0"/>
            <a:ext cx="9496384" cy="7773988"/>
          </a:xfrm>
        </p:spPr>
        <p:txBody>
          <a:bodyPr/>
          <a:lstStyle>
            <a:lvl1pPr>
              <a:defRPr>
                <a:latin typeface="Gotham" panose="02000303000000000000" pitchFamily="50" charset="0"/>
              </a:defRPr>
            </a:lvl1pPr>
            <a:lvl2pPr>
              <a:defRPr>
                <a:latin typeface="Gotham" panose="02000303000000000000" pitchFamily="50" charset="0"/>
              </a:defRPr>
            </a:lvl2pPr>
            <a:lvl3pPr>
              <a:defRPr>
                <a:latin typeface="Gotham" panose="02000303000000000000" pitchFamily="50" charset="0"/>
              </a:defRPr>
            </a:lvl3pPr>
            <a:lvl4pPr>
              <a:defRPr>
                <a:latin typeface="Gotham" panose="02000303000000000000" pitchFamily="50" charset="0"/>
              </a:defRPr>
            </a:lvl4pPr>
            <a:lvl5pPr>
              <a:defRPr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CA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0FB3CDB-17E3-4D3B-90AA-194FD117BDB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40122" y="552458"/>
            <a:ext cx="3645949" cy="2654312"/>
          </a:xfrm>
        </p:spPr>
        <p:txBody>
          <a:bodyPr>
            <a:noAutofit/>
          </a:bodyPr>
          <a:lstStyle>
            <a:lvl1pPr marL="0" indent="0">
              <a:buNone/>
              <a:defRPr sz="4988" b="1">
                <a:solidFill>
                  <a:schemeClr val="bg1"/>
                </a:solidFill>
                <a:latin typeface="Gotham" panose="02000303000000000000" pitchFamily="50" charset="0"/>
              </a:defRPr>
            </a:lvl1pPr>
            <a:lvl2pPr marL="518282" indent="0">
              <a:buNone/>
              <a:defRPr sz="4081" b="1">
                <a:solidFill>
                  <a:schemeClr val="bg1"/>
                </a:solidFill>
                <a:latin typeface="Gotham" panose="02000303000000000000" pitchFamily="50" charset="0"/>
              </a:defRPr>
            </a:lvl2pPr>
            <a:lvl3pPr marL="1036564" indent="0">
              <a:buNone/>
              <a:defRPr sz="3628" b="1">
                <a:solidFill>
                  <a:schemeClr val="bg1"/>
                </a:solidFill>
                <a:latin typeface="Gotham" panose="02000303000000000000" pitchFamily="50" charset="0"/>
              </a:defRPr>
            </a:lvl3pPr>
            <a:lvl4pPr marL="1554846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4pPr>
            <a:lvl5pPr marL="2073128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3259429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9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98BFC-B39B-4479-8E9B-FBCDC100BB4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7428" y="5257335"/>
            <a:ext cx="3884114" cy="1548840"/>
          </a:xfrm>
        </p:spPr>
        <p:txBody>
          <a:bodyPr>
            <a:normAutofit/>
          </a:bodyPr>
          <a:lstStyle>
            <a:lvl1pPr marL="0" indent="0" algn="l">
              <a:buNone/>
              <a:defRPr lang="en-CA" sz="1814" b="0" i="0" smtClean="0">
                <a:solidFill>
                  <a:schemeClr val="tx1"/>
                </a:solidFill>
                <a:effectLst/>
                <a:latin typeface="Gotham" panose="02000303000000000000" pitchFamily="50" charset="0"/>
              </a:defRPr>
            </a:lvl1pPr>
            <a:lvl2pPr marL="518282" indent="0" algn="ctr">
              <a:buNone/>
              <a:defRPr>
                <a:solidFill>
                  <a:schemeClr val="bg1"/>
                </a:solidFill>
              </a:defRPr>
            </a:lvl2pPr>
            <a:lvl3pPr marL="1036564" indent="0" algn="ctr">
              <a:buNone/>
              <a:defRPr>
                <a:solidFill>
                  <a:schemeClr val="bg1"/>
                </a:solidFill>
              </a:defRPr>
            </a:lvl3pPr>
            <a:lvl4pPr marL="1554846" indent="0" algn="ctr">
              <a:buNone/>
              <a:defRPr>
                <a:solidFill>
                  <a:schemeClr val="bg1"/>
                </a:solidFill>
              </a:defRPr>
            </a:lvl4pPr>
            <a:lvl5pPr marL="2073128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CA" dirty="0"/>
              <a:t>Lorem ipsum dolor sit </a:t>
            </a:r>
            <a:r>
              <a:rPr lang="en-CA" dirty="0" err="1"/>
              <a:t>amet</a:t>
            </a:r>
            <a:r>
              <a:rPr lang="en-CA" dirty="0"/>
              <a:t>, </a:t>
            </a:r>
            <a:r>
              <a:rPr lang="en-CA" dirty="0" err="1"/>
              <a:t>consectetur</a:t>
            </a:r>
            <a:r>
              <a:rPr lang="en-CA" dirty="0"/>
              <a:t> </a:t>
            </a:r>
            <a:r>
              <a:rPr lang="en-CA" dirty="0" err="1"/>
              <a:t>adipiscing</a:t>
            </a:r>
            <a:r>
              <a:rPr lang="en-CA" dirty="0"/>
              <a:t> </a:t>
            </a:r>
            <a:r>
              <a:rPr lang="en-CA" dirty="0" err="1"/>
              <a:t>elit</a:t>
            </a:r>
            <a:r>
              <a:rPr lang="en-CA" dirty="0"/>
              <a:t>. In </a:t>
            </a:r>
            <a:r>
              <a:rPr lang="en-CA" dirty="0" err="1"/>
              <a:t>vulputate</a:t>
            </a:r>
            <a:r>
              <a:rPr lang="en-CA" dirty="0"/>
              <a:t> </a:t>
            </a:r>
            <a:r>
              <a:rPr lang="en-CA" dirty="0" err="1"/>
              <a:t>auctor</a:t>
            </a:r>
            <a:r>
              <a:rPr lang="en-CA" dirty="0"/>
              <a:t> </a:t>
            </a:r>
            <a:r>
              <a:rPr lang="en-CA" dirty="0" err="1"/>
              <a:t>varius</a:t>
            </a:r>
            <a:r>
              <a:rPr lang="en-CA" dirty="0"/>
              <a:t>. </a:t>
            </a:r>
            <a:r>
              <a:rPr lang="en-CA" dirty="0" err="1"/>
              <a:t>Pellentesque</a:t>
            </a:r>
            <a:r>
              <a:rPr lang="en-CA" dirty="0"/>
              <a:t> </a:t>
            </a:r>
            <a:r>
              <a:rPr lang="en-CA" dirty="0" err="1"/>
              <a:t>vel</a:t>
            </a:r>
            <a:r>
              <a:rPr lang="en-CA" dirty="0"/>
              <a:t> </a:t>
            </a:r>
            <a:r>
              <a:rPr lang="en-CA" dirty="0" err="1"/>
              <a:t>auctor</a:t>
            </a:r>
            <a:r>
              <a:rPr lang="en-CA" dirty="0"/>
              <a:t> diam. 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35DC97A1-F681-4C24-A023-7A954BA89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81317" y="846152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267" b="1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9C97E510-7E7F-4E91-AB1C-F043E0CB67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81317" y="1358213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040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E216866-7EF0-4A58-A7AD-8A663A736610}"/>
              </a:ext>
            </a:extLst>
          </p:cNvPr>
          <p:cNvSpPr/>
          <p:nvPr/>
        </p:nvSpPr>
        <p:spPr>
          <a:xfrm>
            <a:off x="9260624" y="664406"/>
            <a:ext cx="1203361" cy="120333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267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3C0243-DA1D-4522-9FA3-B60B0D1BAA0A}"/>
              </a:ext>
            </a:extLst>
          </p:cNvPr>
          <p:cNvSpPr txBox="1"/>
          <p:nvPr/>
        </p:nvSpPr>
        <p:spPr>
          <a:xfrm>
            <a:off x="9272538" y="1113320"/>
            <a:ext cx="1191447" cy="336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587" dirty="0">
                <a:latin typeface="Gotham" panose="02000303000000000000" pitchFamily="50" charset="0"/>
              </a:rPr>
              <a:t>ICON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864F6E6C-ACCF-497B-A2B0-11D8BB19F27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81317" y="2498397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267" b="1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F9C68F0E-78F1-48E5-9778-EC15A93D030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681317" y="3010458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040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00CB383-125C-4391-A5C0-E25242263151}"/>
              </a:ext>
            </a:extLst>
          </p:cNvPr>
          <p:cNvSpPr/>
          <p:nvPr/>
        </p:nvSpPr>
        <p:spPr>
          <a:xfrm>
            <a:off x="9260624" y="2316650"/>
            <a:ext cx="1203361" cy="120333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267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4F6C1D-5D28-44D0-BA1C-ABFAE7E01606}"/>
              </a:ext>
            </a:extLst>
          </p:cNvPr>
          <p:cNvSpPr txBox="1"/>
          <p:nvPr/>
        </p:nvSpPr>
        <p:spPr>
          <a:xfrm>
            <a:off x="9272538" y="2765564"/>
            <a:ext cx="1191447" cy="336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587" dirty="0">
                <a:latin typeface="Gotham" panose="02000303000000000000" pitchFamily="50" charset="0"/>
              </a:rPr>
              <a:t>ICON</a:t>
            </a:r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C41C825C-4F36-47CE-841B-4D5E58189B0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681317" y="4068741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267" b="1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AE104ABB-6A0F-4B6A-9D42-FD0D4F3696A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681317" y="4580802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040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07D5F25-790E-4433-9EB3-C18F3D0A72D0}"/>
              </a:ext>
            </a:extLst>
          </p:cNvPr>
          <p:cNvSpPr/>
          <p:nvPr/>
        </p:nvSpPr>
        <p:spPr>
          <a:xfrm>
            <a:off x="9260624" y="3886995"/>
            <a:ext cx="1203361" cy="120333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267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2E84AE-2B96-4761-992E-ACC7BA32DBF9}"/>
              </a:ext>
            </a:extLst>
          </p:cNvPr>
          <p:cNvSpPr txBox="1"/>
          <p:nvPr/>
        </p:nvSpPr>
        <p:spPr>
          <a:xfrm>
            <a:off x="9272538" y="4335909"/>
            <a:ext cx="1191447" cy="336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587" dirty="0">
                <a:latin typeface="Gotham" panose="02000303000000000000" pitchFamily="50" charset="0"/>
              </a:rPr>
              <a:t>ICON</a:t>
            </a:r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E08A00FE-F95C-4224-83AC-5F46C9FC33E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693231" y="5639086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267" b="1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807CE3A6-5AB4-4B0F-A588-0E315EAF1B4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693231" y="6151147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040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8461B32-69E8-4F71-A420-E97364F1CA3F}"/>
              </a:ext>
            </a:extLst>
          </p:cNvPr>
          <p:cNvSpPr/>
          <p:nvPr/>
        </p:nvSpPr>
        <p:spPr>
          <a:xfrm>
            <a:off x="9272538" y="5457339"/>
            <a:ext cx="1203361" cy="120333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267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52E6177-1026-4E1D-9C66-89094C766F64}"/>
              </a:ext>
            </a:extLst>
          </p:cNvPr>
          <p:cNvSpPr txBox="1"/>
          <p:nvPr/>
        </p:nvSpPr>
        <p:spPr>
          <a:xfrm>
            <a:off x="9284452" y="5906253"/>
            <a:ext cx="1191447" cy="336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587" dirty="0">
                <a:latin typeface="Gotham" panose="02000303000000000000" pitchFamily="50" charset="0"/>
              </a:rPr>
              <a:t>ICON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71C56EA-54CB-4685-B372-F7BE9BE409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409" y="664405"/>
            <a:ext cx="3697396" cy="6785576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1C1CAE7B-5A05-430C-8302-50DA3F192759}"/>
              </a:ext>
            </a:extLst>
          </p:cNvPr>
          <p:cNvSpPr/>
          <p:nvPr/>
        </p:nvSpPr>
        <p:spPr>
          <a:xfrm>
            <a:off x="5330286" y="1360438"/>
            <a:ext cx="2776069" cy="49426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267"/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CBAB35FA-D1E0-49D8-A550-BBD1A08304F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50272" y="718814"/>
            <a:ext cx="4349137" cy="2654312"/>
          </a:xfrm>
        </p:spPr>
        <p:txBody>
          <a:bodyPr>
            <a:noAutofit/>
          </a:bodyPr>
          <a:lstStyle>
            <a:lvl1pPr marL="0" indent="0" algn="r">
              <a:buNone/>
              <a:defRPr sz="5441" b="1">
                <a:solidFill>
                  <a:srgbClr val="00558F"/>
                </a:solidFill>
                <a:latin typeface="Gotham" panose="02000303000000000000" pitchFamily="50" charset="0"/>
              </a:defRPr>
            </a:lvl1pPr>
            <a:lvl2pPr marL="518282" indent="0">
              <a:buNone/>
              <a:defRPr sz="4081" b="1">
                <a:solidFill>
                  <a:schemeClr val="bg1"/>
                </a:solidFill>
                <a:latin typeface="Gotham" panose="02000303000000000000" pitchFamily="50" charset="0"/>
              </a:defRPr>
            </a:lvl2pPr>
            <a:lvl3pPr marL="1036564" indent="0">
              <a:buNone/>
              <a:defRPr sz="3628" b="1">
                <a:solidFill>
                  <a:schemeClr val="bg1"/>
                </a:solidFill>
                <a:latin typeface="Gotham" panose="02000303000000000000" pitchFamily="50" charset="0"/>
              </a:defRPr>
            </a:lvl3pPr>
            <a:lvl4pPr marL="1554846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4pPr>
            <a:lvl5pPr marL="2073128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8518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911138" y="6830199"/>
            <a:ext cx="2727785" cy="789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67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023119" y="3117483"/>
            <a:ext cx="7574857" cy="1057585"/>
          </a:xfrm>
        </p:spPr>
        <p:txBody>
          <a:bodyPr>
            <a:noAutofit/>
          </a:bodyPr>
          <a:lstStyle>
            <a:lvl1pPr algn="l">
              <a:defRPr sz="3628">
                <a:solidFill>
                  <a:srgbClr val="00558F"/>
                </a:solidFill>
                <a:latin typeface="Gotham" panose="02000303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023119" y="4175069"/>
            <a:ext cx="7574857" cy="1163864"/>
          </a:xfrm>
        </p:spPr>
        <p:txBody>
          <a:bodyPr>
            <a:normAutofit/>
          </a:bodyPr>
          <a:lstStyle>
            <a:lvl1pPr marL="0" indent="0" algn="l">
              <a:buNone/>
              <a:defRPr sz="2267" cap="all">
                <a:solidFill>
                  <a:srgbClr val="00558F"/>
                </a:solidFill>
                <a:latin typeface="Gotham" panose="02000303000000000000" pitchFamily="50" charset="0"/>
              </a:defRPr>
            </a:lvl1pPr>
            <a:lvl2pPr marL="518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6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4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3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1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09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2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46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1020922" y="5634660"/>
            <a:ext cx="7577055" cy="587588"/>
          </a:xfrm>
        </p:spPr>
        <p:txBody>
          <a:bodyPr>
            <a:noAutofit/>
          </a:bodyPr>
          <a:lstStyle>
            <a:lvl1pPr marL="0" indent="0" algn="l">
              <a:buNone/>
              <a:defRPr sz="2040">
                <a:solidFill>
                  <a:srgbClr val="00558F"/>
                </a:solidFill>
                <a:latin typeface="Gotham" panose="02000303000000000000" pitchFamily="50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020256" y="6095724"/>
            <a:ext cx="7577721" cy="587588"/>
          </a:xfrm>
        </p:spPr>
        <p:txBody>
          <a:bodyPr>
            <a:noAutofit/>
          </a:bodyPr>
          <a:lstStyle>
            <a:lvl1pPr marL="0" indent="0" algn="l">
              <a:buNone/>
              <a:defRPr sz="2040">
                <a:solidFill>
                  <a:srgbClr val="00558F"/>
                </a:solidFill>
                <a:latin typeface="Gotham" panose="02000303000000000000" pitchFamily="50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Rectangle 1"/>
          <p:cNvSpPr/>
          <p:nvPr/>
        </p:nvSpPr>
        <p:spPr>
          <a:xfrm>
            <a:off x="296159" y="6830199"/>
            <a:ext cx="8534519" cy="7890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67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9662FA-D43A-49B7-B33D-4E93A46A5DD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017" b="28290"/>
          <a:stretch/>
        </p:blipFill>
        <p:spPr>
          <a:xfrm>
            <a:off x="7136304" y="2199202"/>
            <a:ext cx="6684471" cy="557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774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0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98BFC-B39B-4479-8E9B-FBCDC100BB4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22798" y="5761188"/>
            <a:ext cx="4557142" cy="126727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lang="en-CA" sz="1814" b="0" i="0" smtClean="0">
                <a:effectLst/>
              </a:defRPr>
            </a:lvl1pPr>
            <a:lvl2pPr marL="518282" indent="0" algn="l">
              <a:buFontTx/>
              <a:buNone/>
              <a:defRPr sz="2040">
                <a:latin typeface="Gotham" panose="02000303000000000000" pitchFamily="50" charset="0"/>
              </a:defRPr>
            </a:lvl2pPr>
            <a:lvl3pPr marL="1036564" indent="0" algn="l">
              <a:buFontTx/>
              <a:buNone/>
              <a:defRPr sz="1814">
                <a:latin typeface="Gotham" panose="02000303000000000000" pitchFamily="50" charset="0"/>
              </a:defRPr>
            </a:lvl3pPr>
            <a:lvl4pPr marL="1554846" indent="0" algn="l">
              <a:buFontTx/>
              <a:buNone/>
              <a:defRPr sz="1587">
                <a:latin typeface="Gotham" panose="02000303000000000000" pitchFamily="50" charset="0"/>
              </a:defRPr>
            </a:lvl4pPr>
            <a:lvl5pPr marL="2073128" indent="0" algn="l">
              <a:buFontTx/>
              <a:buNone/>
              <a:defRPr sz="1587">
                <a:latin typeface="Gotham" panose="02000303000000000000" pitchFamily="50" charset="0"/>
              </a:defRPr>
            </a:lvl5pPr>
          </a:lstStyle>
          <a:p>
            <a:pPr lvl="0"/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vitae ex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maximus.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habitant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morbi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senectus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netus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malesuada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fames ac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turpis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egestas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 </a:t>
            </a:r>
            <a:endParaRPr lang="en-CA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722329-C40A-4769-9925-116C838031F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3820775" cy="399124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s-ES"/>
              <a:t>Haga clic en el icono para agregar una imagen</a:t>
            </a:r>
            <a:endParaRPr lang="en-CA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99A6FA3C-5B39-4B11-A186-1C03B2F1575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787493" y="4145581"/>
            <a:ext cx="4089749" cy="1461271"/>
          </a:xfrm>
        </p:spPr>
        <p:txBody>
          <a:bodyPr>
            <a:noAutofit/>
          </a:bodyPr>
          <a:lstStyle>
            <a:lvl1pPr marL="0" indent="0">
              <a:buNone/>
              <a:defRPr sz="4081" b="1">
                <a:solidFill>
                  <a:srgbClr val="00558F"/>
                </a:solidFill>
                <a:latin typeface="Gotham" panose="02000303000000000000" pitchFamily="50" charset="0"/>
              </a:defRPr>
            </a:lvl1pPr>
            <a:lvl2pPr marL="518282" indent="0">
              <a:buNone/>
              <a:defRPr sz="4081" b="1">
                <a:solidFill>
                  <a:schemeClr val="bg1"/>
                </a:solidFill>
                <a:latin typeface="Gotham" panose="02000303000000000000" pitchFamily="50" charset="0"/>
              </a:defRPr>
            </a:lvl2pPr>
            <a:lvl3pPr marL="1036564" indent="0">
              <a:buNone/>
              <a:defRPr sz="3628" b="1">
                <a:solidFill>
                  <a:schemeClr val="bg1"/>
                </a:solidFill>
                <a:latin typeface="Gotham" panose="02000303000000000000" pitchFamily="50" charset="0"/>
              </a:defRPr>
            </a:lvl3pPr>
            <a:lvl4pPr marL="1554846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4pPr>
            <a:lvl5pPr marL="2073128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50117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98BFC-B39B-4479-8E9B-FBCDC100BB4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85313" y="4010258"/>
            <a:ext cx="4146233" cy="126727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FontTx/>
              <a:buNone/>
              <a:defRPr lang="en-CA" sz="1814" b="0" i="0" smtClean="0">
                <a:effectLst/>
              </a:defRPr>
            </a:lvl1pPr>
            <a:lvl2pPr marL="518282" indent="0" algn="l">
              <a:buFontTx/>
              <a:buNone/>
              <a:defRPr sz="2040">
                <a:latin typeface="Gotham" panose="02000303000000000000" pitchFamily="50" charset="0"/>
              </a:defRPr>
            </a:lvl2pPr>
            <a:lvl3pPr marL="1036564" indent="0" algn="l">
              <a:buFontTx/>
              <a:buNone/>
              <a:defRPr sz="1814">
                <a:latin typeface="Gotham" panose="02000303000000000000" pitchFamily="50" charset="0"/>
              </a:defRPr>
            </a:lvl3pPr>
            <a:lvl4pPr marL="1554846" indent="0" algn="l">
              <a:buFontTx/>
              <a:buNone/>
              <a:defRPr sz="1587">
                <a:latin typeface="Gotham" panose="02000303000000000000" pitchFamily="50" charset="0"/>
              </a:defRPr>
            </a:lvl4pPr>
            <a:lvl5pPr marL="2073128" indent="0" algn="l">
              <a:buFontTx/>
              <a:buNone/>
              <a:defRPr sz="1587">
                <a:latin typeface="Gotham" panose="02000303000000000000" pitchFamily="50" charset="0"/>
              </a:defRPr>
            </a:lvl5pPr>
          </a:lstStyle>
          <a:p>
            <a:pPr lvl="0"/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vitae ex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maximus.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habitant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morbi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senectus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netus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malesuada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fames ac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turpis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egestas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 </a:t>
            </a:r>
            <a:endParaRPr lang="en-CA" dirty="0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ADE6E174-2FC4-417F-835E-6E14F40915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485314" y="801347"/>
            <a:ext cx="4089749" cy="1461271"/>
          </a:xfrm>
        </p:spPr>
        <p:txBody>
          <a:bodyPr>
            <a:noAutofit/>
          </a:bodyPr>
          <a:lstStyle>
            <a:lvl1pPr marL="0" indent="0">
              <a:buNone/>
              <a:defRPr sz="4988" b="1">
                <a:solidFill>
                  <a:srgbClr val="00558F"/>
                </a:solidFill>
                <a:latin typeface="Gotham" panose="02000303000000000000" pitchFamily="50" charset="0"/>
              </a:defRPr>
            </a:lvl1pPr>
            <a:lvl2pPr marL="518282" indent="0">
              <a:buNone/>
              <a:defRPr sz="4081" b="1">
                <a:solidFill>
                  <a:schemeClr val="bg1"/>
                </a:solidFill>
                <a:latin typeface="Gotham" panose="02000303000000000000" pitchFamily="50" charset="0"/>
              </a:defRPr>
            </a:lvl2pPr>
            <a:lvl3pPr marL="1036564" indent="0">
              <a:buNone/>
              <a:defRPr sz="3628" b="1">
                <a:solidFill>
                  <a:schemeClr val="bg1"/>
                </a:solidFill>
                <a:latin typeface="Gotham" panose="02000303000000000000" pitchFamily="50" charset="0"/>
              </a:defRPr>
            </a:lvl3pPr>
            <a:lvl4pPr marL="1554846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4pPr>
            <a:lvl5pPr marL="2073128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2455866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2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35DC97A1-F681-4C24-A023-7A954BA89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8729" y="2372894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267" b="1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9C97E510-7E7F-4E91-AB1C-F043E0CB67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8729" y="2884955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040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F7405CC-74A8-4515-9106-7E286D50BF67}"/>
              </a:ext>
            </a:extLst>
          </p:cNvPr>
          <p:cNvGrpSpPr/>
          <p:nvPr/>
        </p:nvGrpSpPr>
        <p:grpSpPr>
          <a:xfrm>
            <a:off x="1546703" y="980131"/>
            <a:ext cx="1203361" cy="1203330"/>
            <a:chOff x="8169261" y="586120"/>
            <a:chExt cx="1061545" cy="1061545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E216866-7EF0-4A58-A7AD-8A663A736610}"/>
                </a:ext>
              </a:extLst>
            </p:cNvPr>
            <p:cNvSpPr/>
            <p:nvPr/>
          </p:nvSpPr>
          <p:spPr>
            <a:xfrm>
              <a:off x="8169261" y="586120"/>
              <a:ext cx="1061545" cy="106154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2267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E3C0243-DA1D-4522-9FA3-B60B0D1BAA0A}"/>
                </a:ext>
              </a:extLst>
            </p:cNvPr>
            <p:cNvSpPr txBox="1"/>
            <p:nvPr/>
          </p:nvSpPr>
          <p:spPr>
            <a:xfrm>
              <a:off x="8179771" y="982140"/>
              <a:ext cx="1051035" cy="2969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587" dirty="0">
                  <a:latin typeface="Gotham" panose="02000303000000000000" pitchFamily="50" charset="0"/>
                </a:rPr>
                <a:t>ICON</a:t>
              </a:r>
            </a:p>
          </p:txBody>
        </p:sp>
      </p:grp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864F6E6C-ACCF-497B-A2B0-11D8BB19F27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46253" y="5539238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267" b="1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F9C68F0E-78F1-48E5-9778-EC15A93D030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46253" y="6051299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040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ED9590B-C8E7-4A52-AE09-3C4540B64EC4}"/>
              </a:ext>
            </a:extLst>
          </p:cNvPr>
          <p:cNvGrpSpPr/>
          <p:nvPr/>
        </p:nvGrpSpPr>
        <p:grpSpPr>
          <a:xfrm>
            <a:off x="1546703" y="4083329"/>
            <a:ext cx="1203361" cy="1203330"/>
            <a:chOff x="8169261" y="2043685"/>
            <a:chExt cx="1061545" cy="1061545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00CB383-125C-4391-A5C0-E25242263151}"/>
                </a:ext>
              </a:extLst>
            </p:cNvPr>
            <p:cNvSpPr/>
            <p:nvPr/>
          </p:nvSpPr>
          <p:spPr>
            <a:xfrm>
              <a:off x="8169261" y="2043685"/>
              <a:ext cx="1061545" cy="106154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2267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04F6C1D-5D28-44D0-BA1C-ABFAE7E01606}"/>
                </a:ext>
              </a:extLst>
            </p:cNvPr>
            <p:cNvSpPr txBox="1"/>
            <p:nvPr/>
          </p:nvSpPr>
          <p:spPr>
            <a:xfrm>
              <a:off x="8179771" y="2439705"/>
              <a:ext cx="1051035" cy="2969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587" dirty="0">
                  <a:latin typeface="Gotham" panose="02000303000000000000" pitchFamily="50" charset="0"/>
                </a:rPr>
                <a:t>ICON</a:t>
              </a:r>
            </a:p>
          </p:txBody>
        </p:sp>
      </p:grp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C41C825C-4F36-47CE-841B-4D5E58189B0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042508" y="2372894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267" b="1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AE104ABB-6A0F-4B6A-9D42-FD0D4F3696A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042508" y="2884955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040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07D5F25-790E-4433-9EB3-C18F3D0A72D0}"/>
              </a:ext>
            </a:extLst>
          </p:cNvPr>
          <p:cNvSpPr/>
          <p:nvPr/>
        </p:nvSpPr>
        <p:spPr>
          <a:xfrm>
            <a:off x="10312242" y="980131"/>
            <a:ext cx="1203361" cy="120333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267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2E84AE-2B96-4761-992E-ACC7BA32DBF9}"/>
              </a:ext>
            </a:extLst>
          </p:cNvPr>
          <p:cNvSpPr txBox="1"/>
          <p:nvPr/>
        </p:nvSpPr>
        <p:spPr>
          <a:xfrm>
            <a:off x="10324156" y="1429045"/>
            <a:ext cx="1191447" cy="336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587" dirty="0">
                <a:latin typeface="Gotham" panose="02000303000000000000" pitchFamily="50" charset="0"/>
              </a:rPr>
              <a:t>ICON</a:t>
            </a:r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E08A00FE-F95C-4224-83AC-5F46C9FC33E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042508" y="5633009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267" b="1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807CE3A6-5AB4-4B0F-A588-0E315EAF1B4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042508" y="6145070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040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FF22290-A09D-4382-B777-5DEA35AC695B}"/>
              </a:ext>
            </a:extLst>
          </p:cNvPr>
          <p:cNvGrpSpPr/>
          <p:nvPr/>
        </p:nvGrpSpPr>
        <p:grpSpPr>
          <a:xfrm>
            <a:off x="10312240" y="3853652"/>
            <a:ext cx="1203361" cy="1203330"/>
            <a:chOff x="8179771" y="4814315"/>
            <a:chExt cx="1061545" cy="106154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F8461B32-69E8-4F71-A420-E97364F1CA3F}"/>
                </a:ext>
              </a:extLst>
            </p:cNvPr>
            <p:cNvSpPr/>
            <p:nvPr/>
          </p:nvSpPr>
          <p:spPr>
            <a:xfrm>
              <a:off x="8179771" y="4814315"/>
              <a:ext cx="1061545" cy="106154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2267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52E6177-1026-4E1D-9C66-89094C766F64}"/>
                </a:ext>
              </a:extLst>
            </p:cNvPr>
            <p:cNvSpPr txBox="1"/>
            <p:nvPr/>
          </p:nvSpPr>
          <p:spPr>
            <a:xfrm>
              <a:off x="8190281" y="5210335"/>
              <a:ext cx="1051035" cy="2969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587" dirty="0">
                  <a:latin typeface="Gotham" panose="02000303000000000000" pitchFamily="50" charset="0"/>
                </a:rPr>
                <a:t>ICON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D7689761-025F-41D9-B79D-4CB9815E5AC6}"/>
              </a:ext>
            </a:extLst>
          </p:cNvPr>
          <p:cNvGrpSpPr/>
          <p:nvPr/>
        </p:nvGrpSpPr>
        <p:grpSpPr>
          <a:xfrm>
            <a:off x="4682454" y="690541"/>
            <a:ext cx="3697396" cy="6785576"/>
            <a:chOff x="4130628" y="611330"/>
            <a:chExt cx="3261659" cy="5986050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371C56EA-54CB-4685-B372-F7BE9BE409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0628" y="611330"/>
              <a:ext cx="3261659" cy="5986050"/>
            </a:xfrm>
            <a:prstGeom prst="rect">
              <a:avLst/>
            </a:prstGeom>
          </p:spPr>
        </p:pic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C1CAE7B-5A05-430C-8302-50DA3F192759}"/>
                </a:ext>
              </a:extLst>
            </p:cNvPr>
            <p:cNvSpPr/>
            <p:nvPr/>
          </p:nvSpPr>
          <p:spPr>
            <a:xfrm>
              <a:off x="4511661" y="1198178"/>
              <a:ext cx="2448910" cy="4360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2267"/>
            </a:p>
          </p:txBody>
        </p:sp>
      </p:grpSp>
    </p:spTree>
    <p:extLst>
      <p:ext uri="{BB962C8B-B14F-4D97-AF65-F5344CB8AC3E}">
        <p14:creationId xmlns:p14="http://schemas.microsoft.com/office/powerpoint/2010/main" val="25639202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3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35DC97A1-F681-4C24-A023-7A954BA89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953051" y="3378960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267" b="1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9C97E510-7E7F-4E91-AB1C-F043E0CB67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53051" y="3891021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040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F7405CC-74A8-4515-9106-7E286D50BF67}"/>
              </a:ext>
            </a:extLst>
          </p:cNvPr>
          <p:cNvGrpSpPr/>
          <p:nvPr/>
        </p:nvGrpSpPr>
        <p:grpSpPr>
          <a:xfrm>
            <a:off x="8449152" y="3269792"/>
            <a:ext cx="1203361" cy="1203330"/>
            <a:chOff x="8169261" y="586120"/>
            <a:chExt cx="1061545" cy="1061545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E216866-7EF0-4A58-A7AD-8A663A736610}"/>
                </a:ext>
              </a:extLst>
            </p:cNvPr>
            <p:cNvSpPr/>
            <p:nvPr/>
          </p:nvSpPr>
          <p:spPr>
            <a:xfrm>
              <a:off x="8169261" y="586120"/>
              <a:ext cx="1061545" cy="106154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2267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E3C0243-DA1D-4522-9FA3-B60B0D1BAA0A}"/>
                </a:ext>
              </a:extLst>
            </p:cNvPr>
            <p:cNvSpPr txBox="1"/>
            <p:nvPr/>
          </p:nvSpPr>
          <p:spPr>
            <a:xfrm>
              <a:off x="8179771" y="982140"/>
              <a:ext cx="1051035" cy="2969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587" dirty="0">
                  <a:latin typeface="Gotham" panose="02000303000000000000" pitchFamily="50" charset="0"/>
                </a:rPr>
                <a:t>ICON</a:t>
              </a:r>
            </a:p>
          </p:txBody>
        </p:sp>
      </p:grp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C41C825C-4F36-47CE-841B-4D5E58189B0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953051" y="4778625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267" b="1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AE104ABB-6A0F-4B6A-9D42-FD0D4F3696A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953051" y="5290686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040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07D5F25-790E-4433-9EB3-C18F3D0A72D0}"/>
              </a:ext>
            </a:extLst>
          </p:cNvPr>
          <p:cNvSpPr/>
          <p:nvPr/>
        </p:nvSpPr>
        <p:spPr>
          <a:xfrm>
            <a:off x="8461066" y="4586830"/>
            <a:ext cx="1203361" cy="120333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267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2E84AE-2B96-4761-992E-ACC7BA32DBF9}"/>
              </a:ext>
            </a:extLst>
          </p:cNvPr>
          <p:cNvSpPr txBox="1"/>
          <p:nvPr/>
        </p:nvSpPr>
        <p:spPr>
          <a:xfrm>
            <a:off x="8472980" y="5082494"/>
            <a:ext cx="1191447" cy="336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587" dirty="0">
                <a:latin typeface="Gotham" panose="02000303000000000000" pitchFamily="50" charset="0"/>
              </a:rPr>
              <a:t>ICON</a:t>
            </a:r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E08A00FE-F95C-4224-83AC-5F46C9FC33E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953051" y="6068422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267" b="1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807CE3A6-5AB4-4B0F-A588-0E315EAF1B4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953051" y="6580483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040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FF22290-A09D-4382-B777-5DEA35AC695B}"/>
              </a:ext>
            </a:extLst>
          </p:cNvPr>
          <p:cNvGrpSpPr/>
          <p:nvPr/>
        </p:nvGrpSpPr>
        <p:grpSpPr>
          <a:xfrm>
            <a:off x="8472980" y="5903868"/>
            <a:ext cx="1203361" cy="1203330"/>
            <a:chOff x="2480599" y="4882177"/>
            <a:chExt cx="1061545" cy="106154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F8461B32-69E8-4F71-A420-E97364F1CA3F}"/>
                </a:ext>
              </a:extLst>
            </p:cNvPr>
            <p:cNvSpPr/>
            <p:nvPr/>
          </p:nvSpPr>
          <p:spPr>
            <a:xfrm>
              <a:off x="2480599" y="4882177"/>
              <a:ext cx="1061545" cy="106154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2267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52E6177-1026-4E1D-9C66-89094C766F64}"/>
                </a:ext>
              </a:extLst>
            </p:cNvPr>
            <p:cNvSpPr txBox="1"/>
            <p:nvPr/>
          </p:nvSpPr>
          <p:spPr>
            <a:xfrm>
              <a:off x="2491109" y="5278197"/>
              <a:ext cx="1051035" cy="2969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587" dirty="0">
                  <a:latin typeface="Gotham" panose="02000303000000000000" pitchFamily="50" charset="0"/>
                </a:rPr>
                <a:t>ICON</a:t>
              </a:r>
            </a:p>
          </p:txBody>
        </p:sp>
      </p:grp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2787A021-1182-40B4-8491-8CA0BF9067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49152" y="2227895"/>
            <a:ext cx="4785041" cy="73706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FontTx/>
              <a:buNone/>
              <a:defRPr lang="en-CA" sz="1814" b="0" i="0" smtClean="0">
                <a:effectLst/>
                <a:latin typeface="Gotham" panose="02000303000000000000" pitchFamily="50" charset="0"/>
              </a:defRPr>
            </a:lvl1pPr>
            <a:lvl2pPr marL="518282" indent="0" algn="l">
              <a:buFontTx/>
              <a:buNone/>
              <a:defRPr sz="2040">
                <a:latin typeface="Gotham" panose="02000303000000000000" pitchFamily="50" charset="0"/>
              </a:defRPr>
            </a:lvl2pPr>
            <a:lvl3pPr marL="1036564" indent="0" algn="l">
              <a:buFontTx/>
              <a:buNone/>
              <a:defRPr sz="1814">
                <a:latin typeface="Gotham" panose="02000303000000000000" pitchFamily="50" charset="0"/>
              </a:defRPr>
            </a:lvl3pPr>
            <a:lvl4pPr marL="1554846" indent="0" algn="l">
              <a:buFontTx/>
              <a:buNone/>
              <a:defRPr sz="1587">
                <a:latin typeface="Gotham" panose="02000303000000000000" pitchFamily="50" charset="0"/>
              </a:defRPr>
            </a:lvl4pPr>
            <a:lvl5pPr marL="2073128" indent="0" algn="l">
              <a:buFontTx/>
              <a:buNone/>
              <a:defRPr sz="1587">
                <a:latin typeface="Gotham" panose="02000303000000000000" pitchFamily="50" charset="0"/>
              </a:defRPr>
            </a:lvl5pPr>
          </a:lstStyle>
          <a:p>
            <a:pPr lvl="0"/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vitae ex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maximus. </a:t>
            </a:r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ADBA7E-4845-4527-8136-24E7BE0B33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25" t="9379"/>
          <a:stretch/>
        </p:blipFill>
        <p:spPr>
          <a:xfrm rot="20248613">
            <a:off x="66515" y="1893344"/>
            <a:ext cx="4544177" cy="550696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C253C54-A1D2-4956-997F-AC6F6B8F1B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8613">
            <a:off x="632354" y="-1629799"/>
            <a:ext cx="6077085" cy="607693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31AAA58-16FD-43A1-81F6-1740874790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8613">
            <a:off x="2823265" y="3399577"/>
            <a:ext cx="6077085" cy="6076930"/>
          </a:xfrm>
          <a:prstGeom prst="rect">
            <a:avLst/>
          </a:prstGeom>
        </p:spPr>
      </p:pic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75C51DDA-4AF5-4CCB-B522-B4BF1758BD3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448315" y="530379"/>
            <a:ext cx="4089749" cy="1461271"/>
          </a:xfrm>
        </p:spPr>
        <p:txBody>
          <a:bodyPr>
            <a:noAutofit/>
          </a:bodyPr>
          <a:lstStyle>
            <a:lvl1pPr marL="0" indent="0">
              <a:buNone/>
              <a:defRPr sz="4988" b="1">
                <a:solidFill>
                  <a:srgbClr val="00558F"/>
                </a:solidFill>
                <a:latin typeface="Gotham" panose="02000303000000000000" pitchFamily="50" charset="0"/>
              </a:defRPr>
            </a:lvl1pPr>
            <a:lvl2pPr marL="518282" indent="0">
              <a:buNone/>
              <a:defRPr sz="4081" b="1">
                <a:solidFill>
                  <a:schemeClr val="bg1"/>
                </a:solidFill>
                <a:latin typeface="Gotham" panose="02000303000000000000" pitchFamily="50" charset="0"/>
              </a:defRPr>
            </a:lvl2pPr>
            <a:lvl3pPr marL="1036564" indent="0">
              <a:buNone/>
              <a:defRPr sz="3628" b="1">
                <a:solidFill>
                  <a:schemeClr val="bg1"/>
                </a:solidFill>
                <a:latin typeface="Gotham" panose="02000303000000000000" pitchFamily="50" charset="0"/>
              </a:defRPr>
            </a:lvl3pPr>
            <a:lvl4pPr marL="1554846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4pPr>
            <a:lvl5pPr marL="2073128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62407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4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35DC97A1-F681-4C24-A023-7A954BA89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953051" y="3378960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267" b="1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9C97E510-7E7F-4E91-AB1C-F043E0CB67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53051" y="3891021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040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F7405CC-74A8-4515-9106-7E286D50BF67}"/>
              </a:ext>
            </a:extLst>
          </p:cNvPr>
          <p:cNvGrpSpPr/>
          <p:nvPr/>
        </p:nvGrpSpPr>
        <p:grpSpPr>
          <a:xfrm>
            <a:off x="8449152" y="3269792"/>
            <a:ext cx="1203361" cy="1203330"/>
            <a:chOff x="8169261" y="586120"/>
            <a:chExt cx="1061545" cy="1061545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E216866-7EF0-4A58-A7AD-8A663A736610}"/>
                </a:ext>
              </a:extLst>
            </p:cNvPr>
            <p:cNvSpPr/>
            <p:nvPr/>
          </p:nvSpPr>
          <p:spPr>
            <a:xfrm>
              <a:off x="8169261" y="586120"/>
              <a:ext cx="1061545" cy="106154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2267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E3C0243-DA1D-4522-9FA3-B60B0D1BAA0A}"/>
                </a:ext>
              </a:extLst>
            </p:cNvPr>
            <p:cNvSpPr txBox="1"/>
            <p:nvPr/>
          </p:nvSpPr>
          <p:spPr>
            <a:xfrm>
              <a:off x="8179771" y="982140"/>
              <a:ext cx="1051035" cy="2969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587" dirty="0">
                  <a:latin typeface="Gotham" panose="02000303000000000000" pitchFamily="50" charset="0"/>
                </a:rPr>
                <a:t>ICON</a:t>
              </a:r>
            </a:p>
          </p:txBody>
        </p:sp>
      </p:grp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C41C825C-4F36-47CE-841B-4D5E58189B0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953051" y="4778625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267" b="1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AE104ABB-6A0F-4B6A-9D42-FD0D4F3696A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953051" y="5290686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040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07D5F25-790E-4433-9EB3-C18F3D0A72D0}"/>
              </a:ext>
            </a:extLst>
          </p:cNvPr>
          <p:cNvSpPr/>
          <p:nvPr/>
        </p:nvSpPr>
        <p:spPr>
          <a:xfrm>
            <a:off x="8461066" y="4586830"/>
            <a:ext cx="1203361" cy="120333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267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2E84AE-2B96-4761-992E-ACC7BA32DBF9}"/>
              </a:ext>
            </a:extLst>
          </p:cNvPr>
          <p:cNvSpPr txBox="1"/>
          <p:nvPr/>
        </p:nvSpPr>
        <p:spPr>
          <a:xfrm>
            <a:off x="8472980" y="5082494"/>
            <a:ext cx="1191447" cy="336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587" dirty="0">
                <a:latin typeface="Gotham" panose="02000303000000000000" pitchFamily="50" charset="0"/>
              </a:rPr>
              <a:t>ICON</a:t>
            </a:r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E08A00FE-F95C-4224-83AC-5F46C9FC33E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953051" y="6068422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267" b="1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807CE3A6-5AB4-4B0F-A588-0E315EAF1B4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953051" y="6580483"/>
            <a:ext cx="1900730" cy="392670"/>
          </a:xfrm>
        </p:spPr>
        <p:txBody>
          <a:bodyPr>
            <a:noAutofit/>
          </a:bodyPr>
          <a:lstStyle>
            <a:lvl1pPr marL="0" indent="0" algn="ctr">
              <a:buNone/>
              <a:defRPr sz="2040">
                <a:latin typeface="Gotham" panose="02000303000000000000" pitchFamily="50" charset="0"/>
              </a:defRPr>
            </a:lvl1pPr>
            <a:lvl2pPr marL="518282" indent="0" algn="l">
              <a:buNone/>
              <a:defRPr/>
            </a:lvl2pPr>
            <a:lvl3pPr marL="1036564" indent="0" algn="l">
              <a:buNone/>
              <a:defRPr/>
            </a:lvl3pPr>
            <a:lvl4pPr marL="1554846" indent="0" algn="l">
              <a:buNone/>
              <a:defRPr/>
            </a:lvl4pPr>
            <a:lvl5pPr marL="2073128" indent="0" algn="l"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FF22290-A09D-4382-B777-5DEA35AC695B}"/>
              </a:ext>
            </a:extLst>
          </p:cNvPr>
          <p:cNvGrpSpPr/>
          <p:nvPr/>
        </p:nvGrpSpPr>
        <p:grpSpPr>
          <a:xfrm>
            <a:off x="8472980" y="5903868"/>
            <a:ext cx="1203361" cy="1203330"/>
            <a:chOff x="2480599" y="4882177"/>
            <a:chExt cx="1061545" cy="106154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F8461B32-69E8-4F71-A420-E97364F1CA3F}"/>
                </a:ext>
              </a:extLst>
            </p:cNvPr>
            <p:cNvSpPr/>
            <p:nvPr/>
          </p:nvSpPr>
          <p:spPr>
            <a:xfrm>
              <a:off x="2480599" y="4882177"/>
              <a:ext cx="1061545" cy="106154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2267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52E6177-1026-4E1D-9C66-89094C766F64}"/>
                </a:ext>
              </a:extLst>
            </p:cNvPr>
            <p:cNvSpPr txBox="1"/>
            <p:nvPr/>
          </p:nvSpPr>
          <p:spPr>
            <a:xfrm>
              <a:off x="2491109" y="5278197"/>
              <a:ext cx="1051035" cy="2969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587" dirty="0">
                  <a:latin typeface="Gotham" panose="02000303000000000000" pitchFamily="50" charset="0"/>
                </a:rPr>
                <a:t>ICON</a:t>
              </a:r>
            </a:p>
          </p:txBody>
        </p:sp>
      </p:grp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2787A021-1182-40B4-8491-8CA0BF9067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49152" y="2227895"/>
            <a:ext cx="4785041" cy="73706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FontTx/>
              <a:buNone/>
              <a:defRPr lang="en-CA" sz="1814" b="0" i="0" smtClean="0">
                <a:effectLst/>
                <a:latin typeface="Gotham" panose="02000303000000000000" pitchFamily="50" charset="0"/>
              </a:defRPr>
            </a:lvl1pPr>
            <a:lvl2pPr marL="518282" indent="0" algn="l">
              <a:buFontTx/>
              <a:buNone/>
              <a:defRPr sz="2040">
                <a:latin typeface="Gotham" panose="02000303000000000000" pitchFamily="50" charset="0"/>
              </a:defRPr>
            </a:lvl2pPr>
            <a:lvl3pPr marL="1036564" indent="0" algn="l">
              <a:buFontTx/>
              <a:buNone/>
              <a:defRPr sz="1814">
                <a:latin typeface="Gotham" panose="02000303000000000000" pitchFamily="50" charset="0"/>
              </a:defRPr>
            </a:lvl3pPr>
            <a:lvl4pPr marL="1554846" indent="0" algn="l">
              <a:buFontTx/>
              <a:buNone/>
              <a:defRPr sz="1587">
                <a:latin typeface="Gotham" panose="02000303000000000000" pitchFamily="50" charset="0"/>
              </a:defRPr>
            </a:lvl4pPr>
            <a:lvl5pPr marL="2073128" indent="0" algn="l">
              <a:buFontTx/>
              <a:buNone/>
              <a:defRPr sz="1587">
                <a:latin typeface="Gotham" panose="02000303000000000000" pitchFamily="50" charset="0"/>
              </a:defRPr>
            </a:lvl5pPr>
          </a:lstStyle>
          <a:p>
            <a:pPr lvl="0"/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vitae ex </a:t>
            </a:r>
            <a:r>
              <a:rPr lang="en-CA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en-CA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maximus. </a:t>
            </a:r>
            <a:endParaRPr lang="en-CA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2D830BA-9A63-4BC8-9F84-D6CAF54FDC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" t="1" b="-292"/>
          <a:stretch/>
        </p:blipFill>
        <p:spPr>
          <a:xfrm>
            <a:off x="907511" y="2093484"/>
            <a:ext cx="6991596" cy="4171272"/>
          </a:xfrm>
          <a:prstGeom prst="rect">
            <a:avLst/>
          </a:prstGeom>
        </p:spPr>
      </p:pic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815A5498-2009-4C04-8F75-68B5C832DC4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449152" y="461795"/>
            <a:ext cx="4089749" cy="1461271"/>
          </a:xfrm>
        </p:spPr>
        <p:txBody>
          <a:bodyPr>
            <a:noAutofit/>
          </a:bodyPr>
          <a:lstStyle>
            <a:lvl1pPr marL="0" indent="0">
              <a:buNone/>
              <a:defRPr sz="4988" b="1">
                <a:solidFill>
                  <a:srgbClr val="00558F"/>
                </a:solidFill>
                <a:latin typeface="Gotham" panose="02000303000000000000" pitchFamily="50" charset="0"/>
              </a:defRPr>
            </a:lvl1pPr>
            <a:lvl2pPr marL="518282" indent="0">
              <a:buNone/>
              <a:defRPr sz="4081" b="1">
                <a:solidFill>
                  <a:schemeClr val="bg1"/>
                </a:solidFill>
                <a:latin typeface="Gotham" panose="02000303000000000000" pitchFamily="50" charset="0"/>
              </a:defRPr>
            </a:lvl2pPr>
            <a:lvl3pPr marL="1036564" indent="0">
              <a:buNone/>
              <a:defRPr sz="3628" b="1">
                <a:solidFill>
                  <a:schemeClr val="bg1"/>
                </a:solidFill>
                <a:latin typeface="Gotham" panose="02000303000000000000" pitchFamily="50" charset="0"/>
              </a:defRPr>
            </a:lvl3pPr>
            <a:lvl4pPr marL="1554846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4pPr>
            <a:lvl5pPr marL="2073128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114077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6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9DAC250-2DB5-45F9-9D42-8CFBFA07036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3820775" cy="7773988"/>
          </a:xfrm>
        </p:spPr>
        <p:txBody>
          <a:bodyPr/>
          <a:lstStyle>
            <a:lvl1pPr>
              <a:defRPr>
                <a:latin typeface="Gotham" panose="02000303000000000000" pitchFamily="50" charset="0"/>
              </a:defRPr>
            </a:lvl1pPr>
          </a:lstStyle>
          <a:p>
            <a:r>
              <a:rPr lang="es-ES"/>
              <a:t>Haga clic en el icono para agregar una imagen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98BFC-B39B-4479-8E9B-FBCDC100BB4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8035" y="3647235"/>
            <a:ext cx="5107729" cy="1383400"/>
          </a:xfrm>
        </p:spPr>
        <p:txBody>
          <a:bodyPr>
            <a:normAutofit/>
          </a:bodyPr>
          <a:lstStyle>
            <a:lvl1pPr marL="0" indent="0" algn="l">
              <a:buNone/>
              <a:defRPr lang="en-CA" sz="2040" b="0" i="0" smtClean="0">
                <a:solidFill>
                  <a:schemeClr val="bg1"/>
                </a:solidFill>
                <a:effectLst/>
                <a:latin typeface="Gotham" panose="02000303000000000000" pitchFamily="50" charset="0"/>
              </a:defRPr>
            </a:lvl1pPr>
            <a:lvl2pPr marL="518282" indent="0" algn="ctr">
              <a:buNone/>
              <a:defRPr>
                <a:solidFill>
                  <a:schemeClr val="bg1"/>
                </a:solidFill>
              </a:defRPr>
            </a:lvl2pPr>
            <a:lvl3pPr marL="1036564" indent="0" algn="ctr">
              <a:buNone/>
              <a:defRPr>
                <a:solidFill>
                  <a:schemeClr val="bg1"/>
                </a:solidFill>
              </a:defRPr>
            </a:lvl3pPr>
            <a:lvl4pPr marL="1554846" indent="0" algn="ctr">
              <a:buNone/>
              <a:defRPr>
                <a:solidFill>
                  <a:schemeClr val="bg1"/>
                </a:solidFill>
              </a:defRPr>
            </a:lvl4pPr>
            <a:lvl5pPr marL="2073128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CA" dirty="0"/>
              <a:t>Lorem ipsum dolor sit </a:t>
            </a:r>
            <a:r>
              <a:rPr lang="en-CA" dirty="0" err="1"/>
              <a:t>amet</a:t>
            </a:r>
            <a:r>
              <a:rPr lang="en-CA" dirty="0"/>
              <a:t>, </a:t>
            </a:r>
            <a:r>
              <a:rPr lang="en-CA" dirty="0" err="1"/>
              <a:t>consectetur</a:t>
            </a:r>
            <a:r>
              <a:rPr lang="en-CA" dirty="0"/>
              <a:t> </a:t>
            </a:r>
            <a:r>
              <a:rPr lang="en-CA" dirty="0" err="1"/>
              <a:t>adipiscing</a:t>
            </a:r>
            <a:r>
              <a:rPr lang="en-CA" dirty="0"/>
              <a:t> </a:t>
            </a:r>
            <a:r>
              <a:rPr lang="en-CA" dirty="0" err="1"/>
              <a:t>elit</a:t>
            </a:r>
            <a:r>
              <a:rPr lang="en-CA" dirty="0"/>
              <a:t>. In </a:t>
            </a:r>
            <a:r>
              <a:rPr lang="en-CA" dirty="0" err="1"/>
              <a:t>vulputate</a:t>
            </a:r>
            <a:r>
              <a:rPr lang="en-CA" dirty="0"/>
              <a:t> </a:t>
            </a:r>
            <a:r>
              <a:rPr lang="en-CA" dirty="0" err="1"/>
              <a:t>auctor</a:t>
            </a:r>
            <a:r>
              <a:rPr lang="en-CA" dirty="0"/>
              <a:t> </a:t>
            </a:r>
            <a:r>
              <a:rPr lang="en-CA" dirty="0" err="1"/>
              <a:t>varius</a:t>
            </a:r>
            <a:r>
              <a:rPr lang="en-CA" dirty="0"/>
              <a:t>. </a:t>
            </a:r>
            <a:r>
              <a:rPr lang="en-CA" dirty="0" err="1"/>
              <a:t>Pellentesque</a:t>
            </a:r>
            <a:r>
              <a:rPr lang="en-CA" dirty="0"/>
              <a:t> </a:t>
            </a:r>
            <a:r>
              <a:rPr lang="en-CA" dirty="0" err="1"/>
              <a:t>vel</a:t>
            </a:r>
            <a:r>
              <a:rPr lang="en-CA" dirty="0"/>
              <a:t> </a:t>
            </a:r>
            <a:r>
              <a:rPr lang="en-CA" dirty="0" err="1"/>
              <a:t>auctor</a:t>
            </a:r>
            <a:r>
              <a:rPr lang="en-CA" dirty="0"/>
              <a:t> diam. </a:t>
            </a:r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D404519B-ABDF-4B26-9715-0A7D9AF43B6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388035" y="1586788"/>
            <a:ext cx="5107727" cy="2060446"/>
          </a:xfrm>
        </p:spPr>
        <p:txBody>
          <a:bodyPr>
            <a:noAutofit/>
          </a:bodyPr>
          <a:lstStyle>
            <a:lvl1pPr marL="0" indent="0" algn="l">
              <a:buNone/>
              <a:defRPr sz="5441" b="1">
                <a:solidFill>
                  <a:schemeClr val="bg1"/>
                </a:solidFill>
                <a:latin typeface="Gotham" panose="02000303000000000000" pitchFamily="50" charset="0"/>
              </a:defRPr>
            </a:lvl1pPr>
            <a:lvl2pPr marL="518282" indent="0">
              <a:buNone/>
              <a:defRPr sz="4081" b="1">
                <a:solidFill>
                  <a:schemeClr val="bg1"/>
                </a:solidFill>
                <a:latin typeface="Gotham" panose="02000303000000000000" pitchFamily="50" charset="0"/>
              </a:defRPr>
            </a:lvl2pPr>
            <a:lvl3pPr marL="1036564" indent="0">
              <a:buNone/>
              <a:defRPr sz="3628" b="1">
                <a:solidFill>
                  <a:schemeClr val="bg1"/>
                </a:solidFill>
                <a:latin typeface="Gotham" panose="02000303000000000000" pitchFamily="50" charset="0"/>
              </a:defRPr>
            </a:lvl3pPr>
            <a:lvl4pPr marL="1554846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4pPr>
            <a:lvl5pPr marL="2073128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0095459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4A9EC35-0844-4B06-B3D6-240BE2E1AB63}"/>
              </a:ext>
            </a:extLst>
          </p:cNvPr>
          <p:cNvSpPr/>
          <p:nvPr/>
        </p:nvSpPr>
        <p:spPr>
          <a:xfrm>
            <a:off x="0" y="0"/>
            <a:ext cx="13820775" cy="7773988"/>
          </a:xfrm>
          <a:prstGeom prst="rect">
            <a:avLst/>
          </a:prstGeom>
          <a:solidFill>
            <a:srgbClr val="0055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267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35528" y="1714923"/>
            <a:ext cx="12949720" cy="939636"/>
          </a:xfrm>
        </p:spPr>
        <p:txBody>
          <a:bodyPr lIns="0">
            <a:normAutofit/>
          </a:bodyPr>
          <a:lstStyle>
            <a:lvl1pPr algn="l">
              <a:defRPr sz="4534" b="0">
                <a:solidFill>
                  <a:schemeClr val="bg1"/>
                </a:solidFill>
                <a:latin typeface="Gotham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50F513-66CD-43B4-A8A7-C9D689DFD9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017" b="28290"/>
          <a:stretch/>
        </p:blipFill>
        <p:spPr>
          <a:xfrm>
            <a:off x="7136304" y="2199202"/>
            <a:ext cx="6684471" cy="557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1890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urq_Gradient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3820775" cy="7773988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35528" y="1714923"/>
            <a:ext cx="12949720" cy="939636"/>
          </a:xfrm>
        </p:spPr>
        <p:txBody>
          <a:bodyPr lIns="0">
            <a:normAutofit/>
          </a:bodyPr>
          <a:lstStyle>
            <a:lvl1pPr algn="l">
              <a:defRPr sz="4534" b="1">
                <a:solidFill>
                  <a:schemeClr val="bg1"/>
                </a:solidFill>
                <a:latin typeface="Gotham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35528" y="7205336"/>
            <a:ext cx="1222965" cy="413893"/>
          </a:xfrm>
          <a:prstGeom prst="rect">
            <a:avLst/>
          </a:prstGeom>
        </p:spPr>
        <p:txBody>
          <a:bodyPr/>
          <a:lstStyle/>
          <a:p>
            <a:fld id="{A219F893-E53A-4CF7-95F3-633E5D97E4B2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798765" y="7205336"/>
            <a:ext cx="586483" cy="413893"/>
          </a:xfrm>
        </p:spPr>
        <p:txBody>
          <a:bodyPr/>
          <a:lstStyle/>
          <a:p>
            <a:fld id="{C714EF15-7C0B-4F37-8160-3FDB9925E6F0}" type="slidenum">
              <a:rPr lang="es-MX" smtClean="0"/>
              <a:t>‹Nº›</a:t>
            </a:fld>
            <a:endParaRPr lang="es-MX"/>
          </a:p>
        </p:txBody>
      </p:sp>
      <p:pic>
        <p:nvPicPr>
          <p:cNvPr id="10" name="Picture 9" descr="Turq_Gradient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3820775" cy="777398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49D700E3-A353-449F-B1E3-5F6F49BE0CA4}"/>
              </a:ext>
            </a:extLst>
          </p:cNvPr>
          <p:cNvSpPr txBox="1">
            <a:spLocks/>
          </p:cNvSpPr>
          <p:nvPr/>
        </p:nvSpPr>
        <p:spPr>
          <a:xfrm>
            <a:off x="608287" y="1887678"/>
            <a:ext cx="12949720" cy="939636"/>
          </a:xfrm>
          <a:prstGeom prst="rect">
            <a:avLst/>
          </a:prstGeom>
        </p:spPr>
        <p:txBody>
          <a:bodyPr vert="horz" lIns="0" tIns="51827" rIns="103653" bIns="51827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EF4138"/>
                </a:solidFill>
                <a:latin typeface="Gotham" pitchFamily="50" charset="0"/>
                <a:ea typeface="+mj-ea"/>
                <a:cs typeface="+mj-cs"/>
              </a:defRPr>
            </a:lvl1pPr>
          </a:lstStyle>
          <a:p>
            <a:r>
              <a:rPr lang="en-US" sz="4534" dirty="0">
                <a:solidFill>
                  <a:schemeClr val="bg1"/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82389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ellow_Gradient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3820775" cy="7773988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35528" y="1714923"/>
            <a:ext cx="12949720" cy="939636"/>
          </a:xfrm>
        </p:spPr>
        <p:txBody>
          <a:bodyPr lIns="0">
            <a:normAutofit/>
          </a:bodyPr>
          <a:lstStyle>
            <a:lvl1pPr algn="l">
              <a:defRPr sz="4534" b="1">
                <a:solidFill>
                  <a:schemeClr val="bg1"/>
                </a:solidFill>
                <a:latin typeface="Gotham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35528" y="7205336"/>
            <a:ext cx="1222965" cy="413893"/>
          </a:xfrm>
          <a:prstGeom prst="rect">
            <a:avLst/>
          </a:prstGeom>
        </p:spPr>
        <p:txBody>
          <a:bodyPr/>
          <a:lstStyle/>
          <a:p>
            <a:fld id="{A219F893-E53A-4CF7-95F3-633E5D97E4B2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798765" y="7205336"/>
            <a:ext cx="586483" cy="413893"/>
          </a:xfrm>
        </p:spPr>
        <p:txBody>
          <a:bodyPr/>
          <a:lstStyle/>
          <a:p>
            <a:fld id="{C714EF15-7C0B-4F37-8160-3FDB9925E6F0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Picture 6" descr="Yellow_Gradient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3820775" cy="7773988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608287" y="1887678"/>
            <a:ext cx="12949720" cy="939636"/>
          </a:xfrm>
          <a:prstGeom prst="rect">
            <a:avLst/>
          </a:prstGeom>
        </p:spPr>
        <p:txBody>
          <a:bodyPr vert="horz" lIns="0" tIns="51827" rIns="103653" bIns="51827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EF4138"/>
                </a:solidFill>
                <a:latin typeface="Gotham" pitchFamily="50" charset="0"/>
                <a:ea typeface="+mj-ea"/>
                <a:cs typeface="+mj-cs"/>
              </a:defRPr>
            </a:lvl1pPr>
          </a:lstStyle>
          <a:p>
            <a:r>
              <a:rPr lang="en-US" sz="4534" dirty="0">
                <a:solidFill>
                  <a:schemeClr val="bg1"/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2980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d_Gradient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3820775" cy="7773988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35528" y="1714923"/>
            <a:ext cx="12949720" cy="939636"/>
          </a:xfrm>
        </p:spPr>
        <p:txBody>
          <a:bodyPr lIns="0">
            <a:normAutofit/>
          </a:bodyPr>
          <a:lstStyle>
            <a:lvl1pPr algn="l">
              <a:defRPr sz="4534" b="1">
                <a:solidFill>
                  <a:schemeClr val="bg1"/>
                </a:solidFill>
                <a:latin typeface="Gotham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35528" y="7205336"/>
            <a:ext cx="1222965" cy="413893"/>
          </a:xfrm>
          <a:prstGeom prst="rect">
            <a:avLst/>
          </a:prstGeom>
        </p:spPr>
        <p:txBody>
          <a:bodyPr/>
          <a:lstStyle/>
          <a:p>
            <a:fld id="{A219F893-E53A-4CF7-95F3-633E5D97E4B2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798765" y="7205336"/>
            <a:ext cx="586483" cy="413893"/>
          </a:xfrm>
        </p:spPr>
        <p:txBody>
          <a:bodyPr/>
          <a:lstStyle/>
          <a:p>
            <a:fld id="{C714EF15-7C0B-4F37-8160-3FDB9925E6F0}" type="slidenum">
              <a:rPr lang="es-MX" smtClean="0"/>
              <a:t>‹Nº›</a:t>
            </a:fld>
            <a:endParaRPr lang="es-MX"/>
          </a:p>
        </p:txBody>
      </p:sp>
      <p:pic>
        <p:nvPicPr>
          <p:cNvPr id="10" name="Picture 9" descr="Red_Gradient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3820775" cy="7773988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608287" y="1887678"/>
            <a:ext cx="12949720" cy="939636"/>
          </a:xfrm>
          <a:prstGeom prst="rect">
            <a:avLst/>
          </a:prstGeom>
        </p:spPr>
        <p:txBody>
          <a:bodyPr vert="horz" lIns="0" tIns="51827" rIns="103653" bIns="51827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EF4138"/>
                </a:solidFill>
                <a:latin typeface="Gotham" pitchFamily="50" charset="0"/>
                <a:ea typeface="+mj-ea"/>
                <a:cs typeface="+mj-cs"/>
              </a:defRPr>
            </a:lvl1pPr>
          </a:lstStyle>
          <a:p>
            <a:r>
              <a:rPr lang="en-US" sz="4534" dirty="0">
                <a:solidFill>
                  <a:schemeClr val="bg1"/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034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911138" y="6830199"/>
            <a:ext cx="2727785" cy="789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67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023119" y="3117483"/>
            <a:ext cx="7574857" cy="1057585"/>
          </a:xfrm>
        </p:spPr>
        <p:txBody>
          <a:bodyPr>
            <a:noAutofit/>
          </a:bodyPr>
          <a:lstStyle>
            <a:lvl1pPr algn="l">
              <a:defRPr sz="3628">
                <a:solidFill>
                  <a:srgbClr val="00558F"/>
                </a:solidFill>
                <a:latin typeface="Gotham" panose="02000303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023119" y="4175069"/>
            <a:ext cx="7574857" cy="1163864"/>
          </a:xfrm>
        </p:spPr>
        <p:txBody>
          <a:bodyPr>
            <a:normAutofit/>
          </a:bodyPr>
          <a:lstStyle>
            <a:lvl1pPr marL="0" indent="0" algn="l">
              <a:buNone/>
              <a:defRPr sz="2267" cap="all">
                <a:solidFill>
                  <a:srgbClr val="00558F"/>
                </a:solidFill>
                <a:latin typeface="Gotham" panose="02000303000000000000" pitchFamily="50" charset="0"/>
              </a:defRPr>
            </a:lvl1pPr>
            <a:lvl2pPr marL="518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6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4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3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1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09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2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46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1020922" y="5634660"/>
            <a:ext cx="7577055" cy="587588"/>
          </a:xfrm>
        </p:spPr>
        <p:txBody>
          <a:bodyPr>
            <a:noAutofit/>
          </a:bodyPr>
          <a:lstStyle>
            <a:lvl1pPr marL="0" indent="0" algn="l">
              <a:buNone/>
              <a:defRPr sz="2040">
                <a:solidFill>
                  <a:srgbClr val="00558F"/>
                </a:solidFill>
                <a:latin typeface="Gotham" panose="02000303000000000000" pitchFamily="50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020256" y="6095724"/>
            <a:ext cx="7577721" cy="587588"/>
          </a:xfrm>
        </p:spPr>
        <p:txBody>
          <a:bodyPr>
            <a:noAutofit/>
          </a:bodyPr>
          <a:lstStyle>
            <a:lvl1pPr marL="0" indent="0" algn="l">
              <a:buNone/>
              <a:defRPr sz="2040">
                <a:solidFill>
                  <a:srgbClr val="00558F"/>
                </a:solidFill>
                <a:latin typeface="Gotham" panose="02000303000000000000" pitchFamily="50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049151" y="7205340"/>
            <a:ext cx="2967847" cy="413893"/>
          </a:xfrm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247" baseline="0">
                <a:solidFill>
                  <a:schemeClr val="bg1"/>
                </a:solidFill>
                <a:latin typeface="Gotham" panose="02000303000000000000" pitchFamily="50" charset="0"/>
              </a:defRPr>
            </a:lvl1pPr>
          </a:lstStyle>
          <a:p>
            <a:pPr lvl="0"/>
            <a:r>
              <a:rPr lang="en-US" dirty="0"/>
              <a:t>Enter footer info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6032171" y="7205339"/>
            <a:ext cx="1447569" cy="413893"/>
          </a:xfrm>
        </p:spPr>
        <p:txBody>
          <a:bodyPr>
            <a:normAutofit/>
          </a:bodyPr>
          <a:lstStyle>
            <a:lvl1pPr marL="0" indent="0" algn="l">
              <a:buNone/>
              <a:defRPr sz="1247" baseline="0">
                <a:solidFill>
                  <a:schemeClr val="bg1"/>
                </a:solidFill>
                <a:latin typeface="Gotham" panose="02000303000000000000" pitchFamily="50" charset="0"/>
              </a:defRPr>
            </a:lvl1pPr>
          </a:lstStyle>
          <a:p>
            <a:pPr lvl="0"/>
            <a:r>
              <a:rPr lang="en-US" dirty="0"/>
              <a:t>Enter date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5520" y="6830199"/>
            <a:ext cx="7986813" cy="851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67"/>
          </a:p>
        </p:txBody>
      </p:sp>
    </p:spTree>
    <p:extLst>
      <p:ext uri="{BB962C8B-B14F-4D97-AF65-F5344CB8AC3E}">
        <p14:creationId xmlns:p14="http://schemas.microsoft.com/office/powerpoint/2010/main" val="28698887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798765" y="7205336"/>
            <a:ext cx="586483" cy="413893"/>
          </a:xfrm>
        </p:spPr>
        <p:txBody>
          <a:bodyPr/>
          <a:lstStyle/>
          <a:p>
            <a:fld id="{C714EF15-7C0B-4F37-8160-3FDB9925E6F0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9678180" y="1810333"/>
            <a:ext cx="3501945" cy="1588913"/>
          </a:xfrm>
        </p:spPr>
        <p:txBody>
          <a:bodyPr/>
          <a:lstStyle/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9678180" y="3574121"/>
            <a:ext cx="3501945" cy="1588913"/>
          </a:xfrm>
        </p:spPr>
        <p:txBody>
          <a:bodyPr/>
          <a:lstStyle/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9678180" y="5334306"/>
            <a:ext cx="3501945" cy="1588913"/>
          </a:xfrm>
        </p:spPr>
        <p:txBody>
          <a:bodyPr/>
          <a:lstStyle/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8280" y="1810333"/>
            <a:ext cx="180034" cy="1588913"/>
          </a:xfrm>
          <a:prstGeom prst="rect">
            <a:avLst/>
          </a:prstGeom>
          <a:solidFill>
            <a:srgbClr val="095C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67"/>
          </a:p>
        </p:txBody>
      </p:sp>
      <p:sp>
        <p:nvSpPr>
          <p:cNvPr id="20" name="Rectangle 19"/>
          <p:cNvSpPr/>
          <p:nvPr/>
        </p:nvSpPr>
        <p:spPr>
          <a:xfrm>
            <a:off x="518280" y="3574121"/>
            <a:ext cx="180034" cy="1588913"/>
          </a:xfrm>
          <a:prstGeom prst="rect">
            <a:avLst/>
          </a:prstGeom>
          <a:solidFill>
            <a:srgbClr val="FB4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67"/>
          </a:p>
        </p:txBody>
      </p:sp>
      <p:sp>
        <p:nvSpPr>
          <p:cNvPr id="21" name="Rectangle 20"/>
          <p:cNvSpPr/>
          <p:nvPr/>
        </p:nvSpPr>
        <p:spPr>
          <a:xfrm>
            <a:off x="518278" y="5334306"/>
            <a:ext cx="180034" cy="1588913"/>
          </a:xfrm>
          <a:prstGeom prst="rect">
            <a:avLst/>
          </a:prstGeom>
          <a:solidFill>
            <a:srgbClr val="2DC5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67"/>
          </a:p>
        </p:txBody>
      </p:sp>
      <p:sp>
        <p:nvSpPr>
          <p:cNvPr id="15" name="Content Placeholder 3"/>
          <p:cNvSpPr>
            <a:spLocks noGrp="1"/>
          </p:cNvSpPr>
          <p:nvPr>
            <p:ph sz="half" idx="2"/>
          </p:nvPr>
        </p:nvSpPr>
        <p:spPr>
          <a:xfrm>
            <a:off x="774690" y="1813936"/>
            <a:ext cx="8728910" cy="1585311"/>
          </a:xfrm>
        </p:spPr>
        <p:txBody>
          <a:bodyPr vert="horz" lIns="91440" tIns="45720" rIns="91440" bIns="45720" rtlCol="0">
            <a:noAutofit/>
          </a:bodyPr>
          <a:lstStyle>
            <a:lvl1pPr>
              <a:lnSpc>
                <a:spcPct val="130000"/>
              </a:lnSpc>
              <a:defRPr lang="en-CA" sz="2267" smtClean="0">
                <a:solidFill>
                  <a:srgbClr val="163B68"/>
                </a:solidFill>
                <a:latin typeface="Gotham" panose="02000303000000000000" pitchFamily="50" charset="0"/>
              </a:defRPr>
            </a:lvl1pPr>
            <a:lvl2pPr marL="457096" indent="-196156">
              <a:lnSpc>
                <a:spcPct val="130000"/>
              </a:lnSpc>
              <a:defRPr lang="en-CA" sz="1814" smtClean="0">
                <a:solidFill>
                  <a:schemeClr val="bg2">
                    <a:lumMod val="10000"/>
                  </a:schemeClr>
                </a:solidFill>
                <a:latin typeface="Gotham" panose="02000303000000000000" pitchFamily="50" charset="0"/>
              </a:defRPr>
            </a:lvl2pPr>
            <a:lvl3pPr marL="709038" indent="-251943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3pPr>
            <a:lvl4pPr marL="905194" indent="-196156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4pPr>
            <a:lvl5pPr marL="1101349" indent="-196156">
              <a:lnSpc>
                <a:spcPct val="130000"/>
              </a:lnSpc>
              <a:defRPr lang="en-US" sz="1360" baseline="0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half" idx="20"/>
          </p:nvPr>
        </p:nvSpPr>
        <p:spPr>
          <a:xfrm>
            <a:off x="774690" y="3574122"/>
            <a:ext cx="8728910" cy="1588913"/>
          </a:xfrm>
        </p:spPr>
        <p:txBody>
          <a:bodyPr vert="horz" lIns="91440" tIns="45720" rIns="91440" bIns="45720" rtlCol="0">
            <a:noAutofit/>
          </a:bodyPr>
          <a:lstStyle>
            <a:lvl1pPr>
              <a:lnSpc>
                <a:spcPct val="130000"/>
              </a:lnSpc>
              <a:defRPr lang="en-CA" sz="2267" smtClean="0">
                <a:solidFill>
                  <a:srgbClr val="EF4138"/>
                </a:solidFill>
                <a:latin typeface="Gotham" panose="02000303000000000000" pitchFamily="50" charset="0"/>
              </a:defRPr>
            </a:lvl1pPr>
            <a:lvl2pPr marL="457096" indent="-196156">
              <a:lnSpc>
                <a:spcPct val="130000"/>
              </a:lnSpc>
              <a:defRPr lang="en-CA" sz="1814" smtClean="0">
                <a:solidFill>
                  <a:schemeClr val="bg2">
                    <a:lumMod val="10000"/>
                  </a:schemeClr>
                </a:solidFill>
                <a:latin typeface="Gotham" panose="02000303000000000000" pitchFamily="50" charset="0"/>
              </a:defRPr>
            </a:lvl2pPr>
            <a:lvl3pPr marL="709038" indent="-251943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3pPr>
            <a:lvl4pPr marL="905194" indent="-196156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4pPr>
            <a:lvl5pPr marL="1101349" indent="-196156">
              <a:lnSpc>
                <a:spcPct val="130000"/>
              </a:lnSpc>
              <a:defRPr lang="en-US" sz="1360" baseline="0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3" name="Content Placeholder 3"/>
          <p:cNvSpPr>
            <a:spLocks noGrp="1"/>
          </p:cNvSpPr>
          <p:nvPr>
            <p:ph sz="half" idx="21"/>
          </p:nvPr>
        </p:nvSpPr>
        <p:spPr>
          <a:xfrm>
            <a:off x="774690" y="5366808"/>
            <a:ext cx="8728910" cy="1556412"/>
          </a:xfrm>
        </p:spPr>
        <p:txBody>
          <a:bodyPr vert="horz" lIns="91440" tIns="45720" rIns="91440" bIns="45720" rtlCol="0">
            <a:noAutofit/>
          </a:bodyPr>
          <a:lstStyle>
            <a:lvl1pPr>
              <a:lnSpc>
                <a:spcPct val="130000"/>
              </a:lnSpc>
              <a:defRPr lang="en-CA" sz="2267" smtClean="0">
                <a:solidFill>
                  <a:srgbClr val="2DC5F4"/>
                </a:solidFill>
                <a:latin typeface="Gotham" panose="02000303000000000000" pitchFamily="50" charset="0"/>
              </a:defRPr>
            </a:lvl1pPr>
            <a:lvl2pPr marL="457096" indent="-196156">
              <a:lnSpc>
                <a:spcPct val="130000"/>
              </a:lnSpc>
              <a:defRPr lang="en-CA" sz="1814" smtClean="0">
                <a:solidFill>
                  <a:schemeClr val="bg2">
                    <a:lumMod val="10000"/>
                  </a:schemeClr>
                </a:solidFill>
                <a:latin typeface="Gotham" panose="02000303000000000000" pitchFamily="50" charset="0"/>
              </a:defRPr>
            </a:lvl2pPr>
            <a:lvl3pPr marL="709038" indent="-251943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3pPr>
            <a:lvl4pPr marL="905194" indent="-196156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4pPr>
            <a:lvl5pPr marL="1101349" indent="-196156">
              <a:lnSpc>
                <a:spcPct val="130000"/>
              </a:lnSpc>
              <a:defRPr lang="en-US" sz="1360" baseline="0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91008C7-6CC9-452C-BF2C-D62E32BE5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279" y="148196"/>
            <a:ext cx="12866969" cy="1394120"/>
          </a:xfrm>
        </p:spPr>
        <p:txBody>
          <a:bodyPr>
            <a:noAutofit/>
          </a:bodyPr>
          <a:lstStyle>
            <a:lvl1pPr algn="l">
              <a:defRPr sz="4534" b="0" i="0" baseline="0">
                <a:solidFill>
                  <a:srgbClr val="00558F"/>
                </a:solidFill>
                <a:latin typeface="Gotham" panose="02000303000000000000" pitchFamily="50" charset="0"/>
                <a:cs typeface="Gotham" panose="02000303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389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798765" y="7205336"/>
            <a:ext cx="586483" cy="413893"/>
          </a:xfrm>
        </p:spPr>
        <p:txBody>
          <a:bodyPr/>
          <a:lstStyle/>
          <a:p>
            <a:fld id="{C714EF15-7C0B-4F37-8160-3FDB9925E6F0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518280" y="2640429"/>
            <a:ext cx="6279359" cy="3987867"/>
          </a:xfrm>
        </p:spPr>
        <p:txBody>
          <a:bodyPr vert="horz" lIns="91440" tIns="45720" rIns="91440" bIns="45720" rtlCol="0">
            <a:noAutofit/>
          </a:bodyPr>
          <a:lstStyle>
            <a:lvl1pPr>
              <a:lnSpc>
                <a:spcPct val="130000"/>
              </a:lnSpc>
              <a:defRPr lang="en-CA" sz="2040" smtClean="0">
                <a:solidFill>
                  <a:schemeClr val="tx1"/>
                </a:solidFill>
                <a:latin typeface="Gotham" panose="02000303000000000000" pitchFamily="50" charset="0"/>
              </a:defRPr>
            </a:lvl1pPr>
            <a:lvl2pPr>
              <a:lnSpc>
                <a:spcPct val="130000"/>
              </a:lnSpc>
              <a:defRPr lang="en-CA" sz="1814" smtClean="0">
                <a:solidFill>
                  <a:schemeClr val="bg2">
                    <a:lumMod val="10000"/>
                  </a:schemeClr>
                </a:solidFill>
                <a:latin typeface="Gotham" panose="02000303000000000000" pitchFamily="50" charset="0"/>
              </a:defRPr>
            </a:lvl2pPr>
            <a:lvl3pPr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3pPr>
            <a:lvl4pPr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4pPr>
            <a:lvl5pPr>
              <a:lnSpc>
                <a:spcPct val="130000"/>
              </a:lnSpc>
              <a:defRPr lang="en-US" sz="1360" baseline="0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518279" y="1811204"/>
            <a:ext cx="6279360" cy="741939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lnSpc>
                <a:spcPct val="130000"/>
              </a:lnSpc>
              <a:buNone/>
              <a:defRPr lang="en-CA" sz="2267" b="0" smtClean="0">
                <a:solidFill>
                  <a:srgbClr val="163B68"/>
                </a:solidFill>
                <a:latin typeface="Gotham" panose="02000303000000000000" pitchFamily="50" charset="0"/>
              </a:defRPr>
            </a:lvl1pPr>
            <a:lvl2pPr>
              <a:lnSpc>
                <a:spcPct val="130000"/>
              </a:lnSpc>
              <a:defRPr lang="en-CA" sz="1814" smtClean="0">
                <a:solidFill>
                  <a:schemeClr val="bg2">
                    <a:lumMod val="10000"/>
                  </a:schemeClr>
                </a:solidFill>
                <a:latin typeface="Adelle Basic Lt" panose="02000503000000020004" pitchFamily="50" charset="0"/>
              </a:defRPr>
            </a:lvl2pPr>
            <a:lvl3pPr>
              <a:lnSpc>
                <a:spcPct val="130000"/>
              </a:lnSpc>
              <a:defRPr lang="en-CA" sz="1360" baseline="0" smtClean="0">
                <a:latin typeface="Adelle Basic Lt" panose="02000503000000020004" pitchFamily="50" charset="0"/>
              </a:defRPr>
            </a:lvl3pPr>
            <a:lvl4pPr>
              <a:lnSpc>
                <a:spcPct val="130000"/>
              </a:lnSpc>
              <a:defRPr lang="en-CA" sz="1360" baseline="0" smtClean="0">
                <a:latin typeface="Adelle Basic Lt" panose="02000503000000020004" pitchFamily="50" charset="0"/>
              </a:defRPr>
            </a:lvl4pPr>
            <a:lvl5pPr>
              <a:lnSpc>
                <a:spcPct val="130000"/>
              </a:lnSpc>
              <a:defRPr lang="en-US" sz="1360" baseline="0">
                <a:latin typeface="Adelle Basic Lt" panose="02000503000000020004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5"/>
          </p:nvPr>
        </p:nvSpPr>
        <p:spPr>
          <a:xfrm>
            <a:off x="7004951" y="2640429"/>
            <a:ext cx="6380298" cy="3987867"/>
          </a:xfrm>
        </p:spPr>
        <p:txBody>
          <a:bodyPr vert="horz" lIns="91440" tIns="45720" rIns="91440" bIns="45720" rtlCol="0">
            <a:noAutofit/>
          </a:bodyPr>
          <a:lstStyle>
            <a:lvl1pPr>
              <a:lnSpc>
                <a:spcPct val="130000"/>
              </a:lnSpc>
              <a:defRPr lang="en-CA" sz="2040" smtClean="0">
                <a:solidFill>
                  <a:schemeClr val="tx1"/>
                </a:solidFill>
                <a:latin typeface="Gotham" panose="02000303000000000000" pitchFamily="50" charset="0"/>
              </a:defRPr>
            </a:lvl1pPr>
            <a:lvl2pPr>
              <a:lnSpc>
                <a:spcPct val="130000"/>
              </a:lnSpc>
              <a:defRPr lang="en-CA" sz="1814" smtClean="0">
                <a:solidFill>
                  <a:schemeClr val="bg2">
                    <a:lumMod val="10000"/>
                  </a:schemeClr>
                </a:solidFill>
                <a:latin typeface="Gotham" panose="02000303000000000000" pitchFamily="50" charset="0"/>
              </a:defRPr>
            </a:lvl2pPr>
            <a:lvl3pPr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3pPr>
            <a:lvl4pPr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4pPr>
            <a:lvl5pPr>
              <a:lnSpc>
                <a:spcPct val="130000"/>
              </a:lnSpc>
              <a:defRPr lang="en-US" sz="1360" baseline="0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16"/>
          </p:nvPr>
        </p:nvSpPr>
        <p:spPr>
          <a:xfrm>
            <a:off x="7004951" y="1811205"/>
            <a:ext cx="6380296" cy="741937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lnSpc>
                <a:spcPct val="130000"/>
              </a:lnSpc>
              <a:buNone/>
              <a:defRPr lang="en-CA" sz="2267" b="0" smtClean="0">
                <a:solidFill>
                  <a:srgbClr val="163B68"/>
                </a:solidFill>
                <a:latin typeface="Gotham" panose="02000303000000000000" pitchFamily="50" charset="0"/>
              </a:defRPr>
            </a:lvl1pPr>
            <a:lvl2pPr>
              <a:lnSpc>
                <a:spcPct val="130000"/>
              </a:lnSpc>
              <a:defRPr lang="en-CA" sz="1814" smtClean="0">
                <a:solidFill>
                  <a:schemeClr val="bg2">
                    <a:lumMod val="10000"/>
                  </a:schemeClr>
                </a:solidFill>
                <a:latin typeface="Adelle Basic Lt" panose="02000503000000020004" pitchFamily="50" charset="0"/>
              </a:defRPr>
            </a:lvl2pPr>
            <a:lvl3pPr>
              <a:lnSpc>
                <a:spcPct val="130000"/>
              </a:lnSpc>
              <a:defRPr lang="en-CA" sz="1360" baseline="0" smtClean="0">
                <a:latin typeface="Adelle Basic Lt" panose="02000503000000020004" pitchFamily="50" charset="0"/>
              </a:defRPr>
            </a:lvl3pPr>
            <a:lvl4pPr>
              <a:lnSpc>
                <a:spcPct val="130000"/>
              </a:lnSpc>
              <a:defRPr lang="en-CA" sz="1360" baseline="0" smtClean="0">
                <a:latin typeface="Adelle Basic Lt" panose="02000503000000020004" pitchFamily="50" charset="0"/>
              </a:defRPr>
            </a:lvl4pPr>
            <a:lvl5pPr>
              <a:lnSpc>
                <a:spcPct val="130000"/>
              </a:lnSpc>
              <a:defRPr lang="en-US" sz="1360" baseline="0">
                <a:latin typeface="Adelle Basic Lt" panose="02000503000000020004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C758A6D-9AEF-47E8-A177-E302A62AA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279" y="148196"/>
            <a:ext cx="12866969" cy="1394120"/>
          </a:xfrm>
        </p:spPr>
        <p:txBody>
          <a:bodyPr>
            <a:noAutofit/>
          </a:bodyPr>
          <a:lstStyle>
            <a:lvl1pPr algn="l">
              <a:defRPr sz="4534" b="0" i="0" baseline="0">
                <a:solidFill>
                  <a:srgbClr val="00558F"/>
                </a:solidFill>
                <a:latin typeface="Gotham" panose="02000303000000000000" pitchFamily="50" charset="0"/>
                <a:cs typeface="Gotham" panose="02000303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4212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798765" y="7205336"/>
            <a:ext cx="586483" cy="413893"/>
          </a:xfrm>
        </p:spPr>
        <p:txBody>
          <a:bodyPr/>
          <a:lstStyle/>
          <a:p>
            <a:fld id="{C714EF15-7C0B-4F37-8160-3FDB9925E6F0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518280" y="1813936"/>
            <a:ext cx="4206244" cy="4814360"/>
          </a:xfrm>
        </p:spPr>
        <p:txBody>
          <a:bodyPr vert="horz" lIns="91440" tIns="45720" rIns="91440" bIns="45720" rtlCol="0">
            <a:noAutofit/>
          </a:bodyPr>
          <a:lstStyle>
            <a:lvl1pPr>
              <a:lnSpc>
                <a:spcPct val="130000"/>
              </a:lnSpc>
              <a:defRPr lang="en-CA" sz="2267" smtClean="0">
                <a:solidFill>
                  <a:srgbClr val="163B68"/>
                </a:solidFill>
                <a:latin typeface="Gotham" panose="02000303000000000000" pitchFamily="50" charset="0"/>
              </a:defRPr>
            </a:lvl1pPr>
            <a:lvl2pPr marL="457096" indent="-196156">
              <a:lnSpc>
                <a:spcPct val="130000"/>
              </a:lnSpc>
              <a:defRPr lang="en-CA" sz="1814" smtClean="0">
                <a:solidFill>
                  <a:schemeClr val="bg2">
                    <a:lumMod val="10000"/>
                  </a:schemeClr>
                </a:solidFill>
                <a:latin typeface="Gotham" panose="02000303000000000000" pitchFamily="50" charset="0"/>
              </a:defRPr>
            </a:lvl2pPr>
            <a:lvl3pPr marL="709038" indent="-251943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3pPr>
            <a:lvl4pPr marL="905194" indent="-196156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4pPr>
            <a:lvl5pPr marL="1101349" indent="-196156">
              <a:lnSpc>
                <a:spcPct val="130000"/>
              </a:lnSpc>
              <a:defRPr lang="en-US" sz="1360" baseline="0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4848642" y="1813936"/>
            <a:ext cx="4206244" cy="4814360"/>
          </a:xfrm>
        </p:spPr>
        <p:txBody>
          <a:bodyPr vert="horz" lIns="91440" tIns="45720" rIns="91440" bIns="45720" rtlCol="0">
            <a:noAutofit/>
          </a:bodyPr>
          <a:lstStyle>
            <a:lvl1pPr>
              <a:lnSpc>
                <a:spcPct val="130000"/>
              </a:lnSpc>
              <a:defRPr lang="en-CA" sz="2267" smtClean="0">
                <a:solidFill>
                  <a:srgbClr val="163B68"/>
                </a:solidFill>
                <a:latin typeface="Gotham" panose="02000303000000000000" pitchFamily="50" charset="0"/>
              </a:defRPr>
            </a:lvl1pPr>
            <a:lvl2pPr marL="457096" indent="-196156">
              <a:lnSpc>
                <a:spcPct val="130000"/>
              </a:lnSpc>
              <a:defRPr lang="en-CA" sz="1814" smtClean="0">
                <a:solidFill>
                  <a:schemeClr val="bg2">
                    <a:lumMod val="10000"/>
                  </a:schemeClr>
                </a:solidFill>
                <a:latin typeface="Gotham" panose="02000303000000000000" pitchFamily="50" charset="0"/>
              </a:defRPr>
            </a:lvl2pPr>
            <a:lvl3pPr marL="709038" indent="-251943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3pPr>
            <a:lvl4pPr marL="905194" indent="-196156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4pPr>
            <a:lvl5pPr marL="1101349" indent="-196156">
              <a:lnSpc>
                <a:spcPct val="130000"/>
              </a:lnSpc>
              <a:defRPr lang="en-US" sz="1360" baseline="0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9179005" y="1813935"/>
            <a:ext cx="4206244" cy="4814360"/>
          </a:xfrm>
        </p:spPr>
        <p:txBody>
          <a:bodyPr vert="horz" lIns="91440" tIns="45720" rIns="91440" bIns="45720" rtlCol="0">
            <a:noAutofit/>
          </a:bodyPr>
          <a:lstStyle>
            <a:lvl1pPr>
              <a:lnSpc>
                <a:spcPct val="130000"/>
              </a:lnSpc>
              <a:defRPr lang="en-CA" sz="2267" smtClean="0">
                <a:solidFill>
                  <a:srgbClr val="163B68"/>
                </a:solidFill>
                <a:latin typeface="Gotham" panose="02000303000000000000" pitchFamily="50" charset="0"/>
              </a:defRPr>
            </a:lvl1pPr>
            <a:lvl2pPr marL="457096" indent="-196156">
              <a:lnSpc>
                <a:spcPct val="130000"/>
              </a:lnSpc>
              <a:defRPr lang="en-CA" sz="1814" smtClean="0">
                <a:solidFill>
                  <a:schemeClr val="bg2">
                    <a:lumMod val="10000"/>
                  </a:schemeClr>
                </a:solidFill>
                <a:latin typeface="Gotham" panose="02000303000000000000" pitchFamily="50" charset="0"/>
              </a:defRPr>
            </a:lvl2pPr>
            <a:lvl3pPr marL="709038" indent="-251943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3pPr>
            <a:lvl4pPr marL="905194" indent="-196156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4pPr>
            <a:lvl5pPr marL="1101349" indent="-196156">
              <a:lnSpc>
                <a:spcPct val="130000"/>
              </a:lnSpc>
              <a:defRPr lang="en-US" sz="1360" baseline="0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FA4FF11-5C75-4395-8A0F-3E5A7B5B2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279" y="148196"/>
            <a:ext cx="12866969" cy="1394120"/>
          </a:xfrm>
        </p:spPr>
        <p:txBody>
          <a:bodyPr>
            <a:noAutofit/>
          </a:bodyPr>
          <a:lstStyle>
            <a:lvl1pPr algn="l">
              <a:defRPr sz="4534" b="0" i="0" baseline="0">
                <a:solidFill>
                  <a:srgbClr val="00558F"/>
                </a:solidFill>
                <a:latin typeface="Gotham" panose="02000303000000000000" pitchFamily="50" charset="0"/>
                <a:cs typeface="Gotham" panose="02000303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25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798765" y="7205336"/>
            <a:ext cx="586483" cy="413893"/>
          </a:xfrm>
        </p:spPr>
        <p:txBody>
          <a:bodyPr/>
          <a:lstStyle/>
          <a:p>
            <a:fld id="{C714EF15-7C0B-4F37-8160-3FDB9925E6F0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Rectangle 1"/>
          <p:cNvSpPr/>
          <p:nvPr/>
        </p:nvSpPr>
        <p:spPr>
          <a:xfrm>
            <a:off x="518280" y="1813851"/>
            <a:ext cx="4206244" cy="305505"/>
          </a:xfrm>
          <a:prstGeom prst="rect">
            <a:avLst/>
          </a:prstGeom>
          <a:solidFill>
            <a:srgbClr val="095C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67"/>
          </a:p>
        </p:txBody>
      </p:sp>
      <p:sp>
        <p:nvSpPr>
          <p:cNvPr id="10" name="Rectangle 9"/>
          <p:cNvSpPr/>
          <p:nvPr/>
        </p:nvSpPr>
        <p:spPr>
          <a:xfrm>
            <a:off x="4942066" y="1813851"/>
            <a:ext cx="4206244" cy="305505"/>
          </a:xfrm>
          <a:prstGeom prst="rect">
            <a:avLst/>
          </a:prstGeom>
          <a:solidFill>
            <a:srgbClr val="FB4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67"/>
          </a:p>
        </p:txBody>
      </p:sp>
      <p:sp>
        <p:nvSpPr>
          <p:cNvPr id="11" name="Rectangle 10"/>
          <p:cNvSpPr/>
          <p:nvPr/>
        </p:nvSpPr>
        <p:spPr>
          <a:xfrm>
            <a:off x="9365852" y="1813851"/>
            <a:ext cx="4206244" cy="305505"/>
          </a:xfrm>
          <a:prstGeom prst="rect">
            <a:avLst/>
          </a:prstGeom>
          <a:solidFill>
            <a:srgbClr val="2DC5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67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518279" y="5204254"/>
            <a:ext cx="4205619" cy="1833726"/>
          </a:xfrm>
        </p:spPr>
        <p:txBody>
          <a:bodyPr/>
          <a:lstStyle/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942690" y="5204252"/>
            <a:ext cx="4205619" cy="1833726"/>
          </a:xfrm>
        </p:spPr>
        <p:txBody>
          <a:bodyPr/>
          <a:lstStyle/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9376708" y="5204251"/>
            <a:ext cx="4205619" cy="1833726"/>
          </a:xfrm>
        </p:spPr>
        <p:txBody>
          <a:bodyPr/>
          <a:lstStyle/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17967" y="2220033"/>
            <a:ext cx="4206244" cy="4814360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lnSpc>
                <a:spcPct val="130000"/>
              </a:lnSpc>
              <a:buNone/>
              <a:defRPr lang="en-CA" sz="2267" smtClean="0">
                <a:solidFill>
                  <a:srgbClr val="163B68"/>
                </a:solidFill>
                <a:latin typeface="Gotham" panose="02000303000000000000" pitchFamily="50" charset="0"/>
              </a:defRPr>
            </a:lvl1pPr>
            <a:lvl2pPr marL="457096" indent="-196156">
              <a:lnSpc>
                <a:spcPct val="130000"/>
              </a:lnSpc>
              <a:defRPr lang="en-CA" sz="1814" smtClean="0">
                <a:solidFill>
                  <a:schemeClr val="bg2">
                    <a:lumMod val="10000"/>
                  </a:schemeClr>
                </a:solidFill>
                <a:latin typeface="Gotham" panose="02000303000000000000" pitchFamily="50" charset="0"/>
              </a:defRPr>
            </a:lvl2pPr>
            <a:lvl3pPr marL="709038" indent="-251943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3pPr>
            <a:lvl4pPr marL="905194" indent="-196156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4pPr>
            <a:lvl5pPr marL="1101349" indent="-196156">
              <a:lnSpc>
                <a:spcPct val="130000"/>
              </a:lnSpc>
              <a:defRPr lang="en-US" sz="1360" baseline="0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1"/>
          </p:nvPr>
        </p:nvSpPr>
        <p:spPr>
          <a:xfrm>
            <a:off x="4947182" y="2220033"/>
            <a:ext cx="4206244" cy="4814360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lnSpc>
                <a:spcPct val="130000"/>
              </a:lnSpc>
              <a:buNone/>
              <a:defRPr lang="en-CA" sz="2267" smtClean="0">
                <a:solidFill>
                  <a:srgbClr val="EF4138"/>
                </a:solidFill>
                <a:latin typeface="Gotham" panose="02000303000000000000" pitchFamily="50" charset="0"/>
              </a:defRPr>
            </a:lvl1pPr>
            <a:lvl2pPr marL="457096" indent="-196156">
              <a:lnSpc>
                <a:spcPct val="130000"/>
              </a:lnSpc>
              <a:defRPr lang="en-CA" sz="1814" smtClean="0">
                <a:solidFill>
                  <a:schemeClr val="bg2">
                    <a:lumMod val="10000"/>
                  </a:schemeClr>
                </a:solidFill>
                <a:latin typeface="Gotham" panose="02000303000000000000" pitchFamily="50" charset="0"/>
              </a:defRPr>
            </a:lvl2pPr>
            <a:lvl3pPr marL="709038" indent="-251943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3pPr>
            <a:lvl4pPr marL="905194" indent="-196156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4pPr>
            <a:lvl5pPr marL="1101349" indent="-196156">
              <a:lnSpc>
                <a:spcPct val="130000"/>
              </a:lnSpc>
              <a:defRPr lang="en-US" sz="1360" baseline="0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1" name="Content Placeholder 3"/>
          <p:cNvSpPr>
            <a:spLocks noGrp="1"/>
          </p:cNvSpPr>
          <p:nvPr>
            <p:ph sz="half" idx="22"/>
          </p:nvPr>
        </p:nvSpPr>
        <p:spPr>
          <a:xfrm>
            <a:off x="9376396" y="2220031"/>
            <a:ext cx="4206244" cy="4814360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lnSpc>
                <a:spcPct val="130000"/>
              </a:lnSpc>
              <a:buNone/>
              <a:defRPr lang="en-CA" sz="2267" smtClean="0">
                <a:solidFill>
                  <a:srgbClr val="2DC5F4"/>
                </a:solidFill>
                <a:latin typeface="Gotham" panose="02000303000000000000" pitchFamily="50" charset="0"/>
              </a:defRPr>
            </a:lvl1pPr>
            <a:lvl2pPr marL="457096" indent="-196156">
              <a:lnSpc>
                <a:spcPct val="130000"/>
              </a:lnSpc>
              <a:defRPr lang="en-CA" sz="1814" smtClean="0">
                <a:solidFill>
                  <a:schemeClr val="bg2">
                    <a:lumMod val="10000"/>
                  </a:schemeClr>
                </a:solidFill>
                <a:latin typeface="Gotham" panose="02000303000000000000" pitchFamily="50" charset="0"/>
              </a:defRPr>
            </a:lvl2pPr>
            <a:lvl3pPr marL="709038" indent="-251943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3pPr>
            <a:lvl4pPr marL="905194" indent="-196156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4pPr>
            <a:lvl5pPr marL="1101349" indent="-196156">
              <a:lnSpc>
                <a:spcPct val="130000"/>
              </a:lnSpc>
              <a:defRPr lang="en-US" sz="1360" baseline="0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4393B4B-3A16-460E-A73E-4D3D21AC2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279" y="148196"/>
            <a:ext cx="12866969" cy="1394120"/>
          </a:xfrm>
        </p:spPr>
        <p:txBody>
          <a:bodyPr>
            <a:noAutofit/>
          </a:bodyPr>
          <a:lstStyle>
            <a:lvl1pPr algn="l">
              <a:defRPr sz="4534" b="0" i="0" baseline="0">
                <a:solidFill>
                  <a:srgbClr val="00558F"/>
                </a:solidFill>
                <a:latin typeface="Gotham" panose="02000303000000000000" pitchFamily="50" charset="0"/>
                <a:cs typeface="Gotham" panose="02000303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0548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3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798765" y="7205336"/>
            <a:ext cx="586483" cy="413893"/>
          </a:xfrm>
        </p:spPr>
        <p:txBody>
          <a:bodyPr/>
          <a:lstStyle/>
          <a:p>
            <a:fld id="{C714EF15-7C0B-4F37-8160-3FDB9925E6F0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518279" y="1813936"/>
            <a:ext cx="6289387" cy="4814360"/>
          </a:xfrm>
        </p:spPr>
        <p:txBody>
          <a:bodyPr vert="horz" lIns="91440" tIns="45720" rIns="91440" bIns="45720" rtlCol="0">
            <a:noAutofit/>
          </a:bodyPr>
          <a:lstStyle>
            <a:lvl1pPr>
              <a:lnSpc>
                <a:spcPct val="130000"/>
              </a:lnSpc>
              <a:defRPr lang="en-CA" sz="2267" smtClean="0">
                <a:solidFill>
                  <a:srgbClr val="163B68"/>
                </a:solidFill>
                <a:latin typeface="Gotham" panose="02000303000000000000" pitchFamily="50" charset="0"/>
              </a:defRPr>
            </a:lvl1pPr>
            <a:lvl2pPr marL="457096" indent="-196156">
              <a:lnSpc>
                <a:spcPct val="130000"/>
              </a:lnSpc>
              <a:defRPr lang="en-CA" sz="1814" smtClean="0">
                <a:solidFill>
                  <a:schemeClr val="bg2">
                    <a:lumMod val="10000"/>
                  </a:schemeClr>
                </a:solidFill>
                <a:latin typeface="Gotham" panose="02000303000000000000" pitchFamily="50" charset="0"/>
              </a:defRPr>
            </a:lvl2pPr>
            <a:lvl3pPr marL="709038" indent="-251943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3pPr>
            <a:lvl4pPr marL="905194" indent="-196156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4pPr>
            <a:lvl5pPr marL="1101349" indent="-196156">
              <a:lnSpc>
                <a:spcPct val="130000"/>
              </a:lnSpc>
              <a:defRPr lang="en-US" sz="1360" baseline="0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3"/>
          </p:nvPr>
        </p:nvSpPr>
        <p:spPr>
          <a:xfrm>
            <a:off x="7095861" y="1825603"/>
            <a:ext cx="6289387" cy="4802692"/>
          </a:xfrm>
        </p:spPr>
        <p:txBody>
          <a:bodyPr vert="horz" lIns="91440" tIns="45720" rIns="91440" bIns="45720" rtlCol="0">
            <a:noAutofit/>
          </a:bodyPr>
          <a:lstStyle>
            <a:lvl1pPr>
              <a:lnSpc>
                <a:spcPct val="130000"/>
              </a:lnSpc>
              <a:defRPr lang="en-CA" sz="2267" smtClean="0">
                <a:solidFill>
                  <a:srgbClr val="163B68"/>
                </a:solidFill>
                <a:latin typeface="Gotham" panose="02000303000000000000" pitchFamily="50" charset="0"/>
              </a:defRPr>
            </a:lvl1pPr>
            <a:lvl2pPr marL="457096" indent="-196156">
              <a:lnSpc>
                <a:spcPct val="130000"/>
              </a:lnSpc>
              <a:defRPr lang="en-CA" sz="1814" smtClean="0">
                <a:solidFill>
                  <a:schemeClr val="bg2">
                    <a:lumMod val="10000"/>
                  </a:schemeClr>
                </a:solidFill>
                <a:latin typeface="Gotham" panose="02000303000000000000" pitchFamily="50" charset="0"/>
              </a:defRPr>
            </a:lvl2pPr>
            <a:lvl3pPr marL="709038" indent="-251943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3pPr>
            <a:lvl4pPr marL="905194" indent="-196156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4pPr>
            <a:lvl5pPr marL="1101349" indent="-196156">
              <a:lnSpc>
                <a:spcPct val="130000"/>
              </a:lnSpc>
              <a:defRPr lang="en-US" sz="1360" baseline="0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245020E-43E0-4938-83AE-DE59BC083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279" y="148196"/>
            <a:ext cx="12866969" cy="1394120"/>
          </a:xfrm>
        </p:spPr>
        <p:txBody>
          <a:bodyPr>
            <a:noAutofit/>
          </a:bodyPr>
          <a:lstStyle>
            <a:lvl1pPr algn="l">
              <a:defRPr sz="4534" b="0" i="0" baseline="0">
                <a:solidFill>
                  <a:srgbClr val="00558F"/>
                </a:solidFill>
                <a:latin typeface="Gotham" panose="02000303000000000000" pitchFamily="50" charset="0"/>
                <a:cs typeface="Gotham" panose="02000303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4706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8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798765" y="7205336"/>
            <a:ext cx="586483" cy="413893"/>
          </a:xfrm>
        </p:spPr>
        <p:txBody>
          <a:bodyPr/>
          <a:lstStyle/>
          <a:p>
            <a:fld id="{C714EF15-7C0B-4F37-8160-3FDB9925E6F0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518280" y="4898332"/>
            <a:ext cx="3050289" cy="2073063"/>
          </a:xfrm>
        </p:spPr>
        <p:txBody>
          <a:bodyPr/>
          <a:lstStyle/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3799178" y="4898332"/>
            <a:ext cx="3050289" cy="2073063"/>
          </a:xfrm>
        </p:spPr>
        <p:txBody>
          <a:bodyPr/>
          <a:lstStyle/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7081013" y="4898332"/>
            <a:ext cx="3050289" cy="2073063"/>
          </a:xfrm>
        </p:spPr>
        <p:txBody>
          <a:bodyPr/>
          <a:lstStyle/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0362225" y="4898332"/>
            <a:ext cx="3050289" cy="2073063"/>
          </a:xfrm>
        </p:spPr>
        <p:txBody>
          <a:bodyPr/>
          <a:lstStyle/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22" name="Content Placeholder 3"/>
          <p:cNvSpPr>
            <a:spLocks noGrp="1"/>
          </p:cNvSpPr>
          <p:nvPr>
            <p:ph sz="half" idx="2"/>
          </p:nvPr>
        </p:nvSpPr>
        <p:spPr>
          <a:xfrm>
            <a:off x="518280" y="1813936"/>
            <a:ext cx="3047786" cy="2866825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lnSpc>
                <a:spcPct val="130000"/>
              </a:lnSpc>
              <a:buNone/>
              <a:defRPr lang="en-CA" sz="1814" smtClean="0">
                <a:solidFill>
                  <a:srgbClr val="163B68"/>
                </a:solidFill>
                <a:latin typeface="Gotham" panose="02000303000000000000" pitchFamily="50" charset="0"/>
              </a:defRPr>
            </a:lvl1pPr>
            <a:lvl2pPr marL="196156" indent="-196156">
              <a:lnSpc>
                <a:spcPct val="130000"/>
              </a:lnSpc>
              <a:defRPr lang="en-CA" sz="1587" smtClean="0">
                <a:solidFill>
                  <a:schemeClr val="bg2">
                    <a:lumMod val="10000"/>
                  </a:schemeClr>
                </a:solidFill>
                <a:latin typeface="Gotham" panose="02000303000000000000" pitchFamily="50" charset="0"/>
              </a:defRPr>
            </a:lvl2pPr>
            <a:lvl3pPr marL="392311" indent="-196156">
              <a:lnSpc>
                <a:spcPct val="130000"/>
              </a:lnSpc>
              <a:defRPr lang="en-CA" sz="1247" baseline="0" smtClean="0">
                <a:latin typeface="Gotham" panose="02000303000000000000" pitchFamily="50" charset="0"/>
              </a:defRPr>
            </a:lvl3pPr>
            <a:lvl4pPr marL="579468" indent="-187157">
              <a:lnSpc>
                <a:spcPct val="130000"/>
              </a:lnSpc>
              <a:defRPr lang="en-CA" sz="1247" baseline="0" smtClean="0">
                <a:latin typeface="Gotham" panose="02000303000000000000" pitchFamily="50" charset="0"/>
              </a:defRPr>
            </a:lvl4pPr>
            <a:lvl5pPr marL="775624" indent="-196156">
              <a:lnSpc>
                <a:spcPct val="130000"/>
              </a:lnSpc>
              <a:defRPr lang="en-US" sz="1247" baseline="0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3" name="Content Placeholder 3"/>
          <p:cNvSpPr>
            <a:spLocks noGrp="1"/>
          </p:cNvSpPr>
          <p:nvPr>
            <p:ph sz="half" idx="21"/>
          </p:nvPr>
        </p:nvSpPr>
        <p:spPr>
          <a:xfrm>
            <a:off x="3801681" y="1813936"/>
            <a:ext cx="3047786" cy="2866825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lnSpc>
                <a:spcPct val="130000"/>
              </a:lnSpc>
              <a:buNone/>
              <a:defRPr lang="en-CA" sz="1814" smtClean="0">
                <a:solidFill>
                  <a:srgbClr val="163B68"/>
                </a:solidFill>
                <a:latin typeface="Gotham" panose="02000303000000000000" pitchFamily="50" charset="0"/>
              </a:defRPr>
            </a:lvl1pPr>
            <a:lvl2pPr marL="196156" indent="-196156">
              <a:lnSpc>
                <a:spcPct val="130000"/>
              </a:lnSpc>
              <a:defRPr lang="en-CA" sz="1587" smtClean="0">
                <a:solidFill>
                  <a:schemeClr val="bg2">
                    <a:lumMod val="10000"/>
                  </a:schemeClr>
                </a:solidFill>
                <a:latin typeface="Gotham" panose="02000303000000000000" pitchFamily="50" charset="0"/>
              </a:defRPr>
            </a:lvl2pPr>
            <a:lvl3pPr marL="392311" indent="-196156">
              <a:lnSpc>
                <a:spcPct val="130000"/>
              </a:lnSpc>
              <a:defRPr lang="en-CA" sz="1247" baseline="0" smtClean="0">
                <a:latin typeface="Gotham" panose="02000303000000000000" pitchFamily="50" charset="0"/>
              </a:defRPr>
            </a:lvl3pPr>
            <a:lvl4pPr marL="579468" indent="-187157">
              <a:lnSpc>
                <a:spcPct val="130000"/>
              </a:lnSpc>
              <a:defRPr lang="en-CA" sz="1247" baseline="0" smtClean="0">
                <a:latin typeface="Gotham" panose="02000303000000000000" pitchFamily="50" charset="0"/>
              </a:defRPr>
            </a:lvl4pPr>
            <a:lvl5pPr marL="775624" indent="-196156">
              <a:lnSpc>
                <a:spcPct val="130000"/>
              </a:lnSpc>
              <a:defRPr lang="en-US" sz="1247" baseline="0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4" name="Content Placeholder 3"/>
          <p:cNvSpPr>
            <a:spLocks noGrp="1"/>
          </p:cNvSpPr>
          <p:nvPr>
            <p:ph sz="half" idx="22"/>
          </p:nvPr>
        </p:nvSpPr>
        <p:spPr>
          <a:xfrm>
            <a:off x="7083516" y="1813936"/>
            <a:ext cx="3047786" cy="2866825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lnSpc>
                <a:spcPct val="130000"/>
              </a:lnSpc>
              <a:buNone/>
              <a:defRPr lang="en-CA" sz="1814" smtClean="0">
                <a:solidFill>
                  <a:srgbClr val="163B68"/>
                </a:solidFill>
                <a:latin typeface="Gotham" panose="02000303000000000000" pitchFamily="50" charset="0"/>
              </a:defRPr>
            </a:lvl1pPr>
            <a:lvl2pPr marL="196156" indent="-196156">
              <a:lnSpc>
                <a:spcPct val="130000"/>
              </a:lnSpc>
              <a:defRPr lang="en-CA" sz="1587" smtClean="0">
                <a:solidFill>
                  <a:schemeClr val="bg2">
                    <a:lumMod val="10000"/>
                  </a:schemeClr>
                </a:solidFill>
                <a:latin typeface="Gotham" panose="02000303000000000000" pitchFamily="50" charset="0"/>
              </a:defRPr>
            </a:lvl2pPr>
            <a:lvl3pPr marL="392311" indent="-196156">
              <a:lnSpc>
                <a:spcPct val="130000"/>
              </a:lnSpc>
              <a:defRPr lang="en-CA" sz="1247" baseline="0" smtClean="0">
                <a:latin typeface="Gotham" panose="02000303000000000000" pitchFamily="50" charset="0"/>
              </a:defRPr>
            </a:lvl3pPr>
            <a:lvl4pPr marL="579468" indent="-187157">
              <a:lnSpc>
                <a:spcPct val="130000"/>
              </a:lnSpc>
              <a:defRPr lang="en-CA" sz="1247" baseline="0" smtClean="0">
                <a:latin typeface="Gotham" panose="02000303000000000000" pitchFamily="50" charset="0"/>
              </a:defRPr>
            </a:lvl4pPr>
            <a:lvl5pPr marL="775624" indent="-196156">
              <a:lnSpc>
                <a:spcPct val="130000"/>
              </a:lnSpc>
              <a:defRPr lang="en-US" sz="1247" baseline="0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5" name="Content Placeholder 3"/>
          <p:cNvSpPr>
            <a:spLocks noGrp="1"/>
          </p:cNvSpPr>
          <p:nvPr>
            <p:ph sz="half" idx="23"/>
          </p:nvPr>
        </p:nvSpPr>
        <p:spPr>
          <a:xfrm>
            <a:off x="10364728" y="1813936"/>
            <a:ext cx="3047786" cy="2866825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lnSpc>
                <a:spcPct val="130000"/>
              </a:lnSpc>
              <a:buNone/>
              <a:defRPr lang="en-CA" sz="1814" smtClean="0">
                <a:solidFill>
                  <a:srgbClr val="163B68"/>
                </a:solidFill>
                <a:latin typeface="Gotham" panose="02000303000000000000" pitchFamily="50" charset="0"/>
              </a:defRPr>
            </a:lvl1pPr>
            <a:lvl2pPr marL="196156" indent="-196156">
              <a:lnSpc>
                <a:spcPct val="130000"/>
              </a:lnSpc>
              <a:defRPr lang="en-CA" sz="1587" smtClean="0">
                <a:solidFill>
                  <a:schemeClr val="bg2">
                    <a:lumMod val="10000"/>
                  </a:schemeClr>
                </a:solidFill>
                <a:latin typeface="Gotham" panose="02000303000000000000" pitchFamily="50" charset="0"/>
              </a:defRPr>
            </a:lvl2pPr>
            <a:lvl3pPr marL="392311" indent="-196156">
              <a:lnSpc>
                <a:spcPct val="130000"/>
              </a:lnSpc>
              <a:defRPr lang="en-CA" sz="1247" baseline="0" smtClean="0">
                <a:latin typeface="Gotham" panose="02000303000000000000" pitchFamily="50" charset="0"/>
              </a:defRPr>
            </a:lvl3pPr>
            <a:lvl4pPr marL="579468" indent="-187157">
              <a:lnSpc>
                <a:spcPct val="130000"/>
              </a:lnSpc>
              <a:defRPr lang="en-CA" sz="1247" baseline="0" smtClean="0">
                <a:latin typeface="Gotham" panose="02000303000000000000" pitchFamily="50" charset="0"/>
              </a:defRPr>
            </a:lvl4pPr>
            <a:lvl5pPr marL="775624" indent="-196156">
              <a:lnSpc>
                <a:spcPct val="130000"/>
              </a:lnSpc>
              <a:defRPr lang="en-US" sz="1247" baseline="0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1594BEC-75FA-4AA4-9648-285C89EA5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279" y="148196"/>
            <a:ext cx="12866969" cy="1394120"/>
          </a:xfrm>
        </p:spPr>
        <p:txBody>
          <a:bodyPr>
            <a:noAutofit/>
          </a:bodyPr>
          <a:lstStyle>
            <a:lvl1pPr algn="l">
              <a:defRPr sz="4534" b="0" i="0" baseline="0">
                <a:solidFill>
                  <a:srgbClr val="00558F"/>
                </a:solidFill>
                <a:latin typeface="Gotham" panose="02000303000000000000" pitchFamily="50" charset="0"/>
                <a:cs typeface="Gotham" panose="02000303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502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798765" y="7205336"/>
            <a:ext cx="586483" cy="413893"/>
          </a:xfrm>
        </p:spPr>
        <p:txBody>
          <a:bodyPr/>
          <a:lstStyle/>
          <a:p>
            <a:fld id="{C714EF15-7C0B-4F37-8160-3FDB9925E6F0}" type="slidenum">
              <a:rPr lang="es-MX" smtClean="0"/>
              <a:t>‹Nº›</a:t>
            </a:fld>
            <a:endParaRPr lang="es-MX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518280" y="1813936"/>
            <a:ext cx="6170247" cy="2321282"/>
          </a:xfrm>
        </p:spPr>
        <p:txBody>
          <a:bodyPr vert="horz" lIns="91440" tIns="45720" rIns="91440" bIns="45720" rtlCol="0">
            <a:noAutofit/>
          </a:bodyPr>
          <a:lstStyle>
            <a:lvl1pPr>
              <a:lnSpc>
                <a:spcPct val="130000"/>
              </a:lnSpc>
              <a:defRPr lang="en-CA" sz="2267" smtClean="0">
                <a:solidFill>
                  <a:srgbClr val="163B68"/>
                </a:solidFill>
                <a:latin typeface="Gotham" panose="02000303000000000000" pitchFamily="50" charset="0"/>
              </a:defRPr>
            </a:lvl1pPr>
            <a:lvl2pPr marL="457096" indent="-196156">
              <a:lnSpc>
                <a:spcPct val="130000"/>
              </a:lnSpc>
              <a:defRPr lang="en-CA" sz="1814" smtClean="0">
                <a:solidFill>
                  <a:schemeClr val="bg2">
                    <a:lumMod val="10000"/>
                  </a:schemeClr>
                </a:solidFill>
                <a:latin typeface="Gotham" panose="02000303000000000000" pitchFamily="50" charset="0"/>
              </a:defRPr>
            </a:lvl2pPr>
            <a:lvl3pPr marL="709038" indent="-251943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3pPr>
            <a:lvl4pPr marL="905194" indent="-196156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4pPr>
            <a:lvl5pPr marL="1101349" indent="-196156">
              <a:lnSpc>
                <a:spcPct val="130000"/>
              </a:lnSpc>
              <a:defRPr lang="en-US" sz="1360" baseline="0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5" name="Content Placeholder 3"/>
          <p:cNvSpPr>
            <a:spLocks noGrp="1"/>
          </p:cNvSpPr>
          <p:nvPr>
            <p:ph sz="half" idx="17"/>
          </p:nvPr>
        </p:nvSpPr>
        <p:spPr>
          <a:xfrm>
            <a:off x="7010407" y="1810646"/>
            <a:ext cx="6170247" cy="2321282"/>
          </a:xfrm>
        </p:spPr>
        <p:txBody>
          <a:bodyPr vert="horz" lIns="91440" tIns="45720" rIns="91440" bIns="45720" rtlCol="0">
            <a:noAutofit/>
          </a:bodyPr>
          <a:lstStyle>
            <a:lvl1pPr>
              <a:lnSpc>
                <a:spcPct val="130000"/>
              </a:lnSpc>
              <a:defRPr lang="en-CA" sz="2267" smtClean="0">
                <a:solidFill>
                  <a:srgbClr val="163B68"/>
                </a:solidFill>
                <a:latin typeface="Gotham" panose="02000303000000000000" pitchFamily="50" charset="0"/>
              </a:defRPr>
            </a:lvl1pPr>
            <a:lvl2pPr marL="457096" indent="-196156">
              <a:lnSpc>
                <a:spcPct val="130000"/>
              </a:lnSpc>
              <a:defRPr lang="en-CA" sz="1814" smtClean="0">
                <a:solidFill>
                  <a:schemeClr val="bg2">
                    <a:lumMod val="10000"/>
                  </a:schemeClr>
                </a:solidFill>
                <a:latin typeface="Gotham" panose="02000303000000000000" pitchFamily="50" charset="0"/>
              </a:defRPr>
            </a:lvl2pPr>
            <a:lvl3pPr marL="709038" indent="-251943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3pPr>
            <a:lvl4pPr marL="905194" indent="-196156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4pPr>
            <a:lvl5pPr marL="1101349" indent="-196156">
              <a:lnSpc>
                <a:spcPct val="130000"/>
              </a:lnSpc>
              <a:defRPr lang="en-US" sz="1360" baseline="0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18"/>
          </p:nvPr>
        </p:nvSpPr>
        <p:spPr>
          <a:xfrm>
            <a:off x="518280" y="4400260"/>
            <a:ext cx="6170247" cy="2321282"/>
          </a:xfrm>
        </p:spPr>
        <p:txBody>
          <a:bodyPr vert="horz" lIns="91440" tIns="45720" rIns="91440" bIns="45720" rtlCol="0">
            <a:noAutofit/>
          </a:bodyPr>
          <a:lstStyle>
            <a:lvl1pPr>
              <a:lnSpc>
                <a:spcPct val="130000"/>
              </a:lnSpc>
              <a:defRPr lang="en-CA" sz="2267" smtClean="0">
                <a:solidFill>
                  <a:srgbClr val="163B68"/>
                </a:solidFill>
                <a:latin typeface="Gotham" panose="02000303000000000000" pitchFamily="50" charset="0"/>
              </a:defRPr>
            </a:lvl1pPr>
            <a:lvl2pPr marL="457096" indent="-196156">
              <a:lnSpc>
                <a:spcPct val="130000"/>
              </a:lnSpc>
              <a:defRPr lang="en-CA" sz="1814" smtClean="0">
                <a:solidFill>
                  <a:schemeClr val="bg2">
                    <a:lumMod val="10000"/>
                  </a:schemeClr>
                </a:solidFill>
                <a:latin typeface="Gotham" panose="02000303000000000000" pitchFamily="50" charset="0"/>
              </a:defRPr>
            </a:lvl2pPr>
            <a:lvl3pPr marL="709038" indent="-251943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3pPr>
            <a:lvl4pPr marL="905194" indent="-196156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4pPr>
            <a:lvl5pPr marL="1101349" indent="-196156">
              <a:lnSpc>
                <a:spcPct val="130000"/>
              </a:lnSpc>
              <a:defRPr lang="en-US" sz="1360" baseline="0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8" name="Content Placeholder 3"/>
          <p:cNvSpPr>
            <a:spLocks noGrp="1"/>
          </p:cNvSpPr>
          <p:nvPr>
            <p:ph sz="half" idx="19"/>
          </p:nvPr>
        </p:nvSpPr>
        <p:spPr>
          <a:xfrm>
            <a:off x="7010407" y="4396969"/>
            <a:ext cx="6170247" cy="2321282"/>
          </a:xfrm>
        </p:spPr>
        <p:txBody>
          <a:bodyPr vert="horz" lIns="91440" tIns="45720" rIns="91440" bIns="45720" rtlCol="0">
            <a:noAutofit/>
          </a:bodyPr>
          <a:lstStyle>
            <a:lvl1pPr>
              <a:lnSpc>
                <a:spcPct val="130000"/>
              </a:lnSpc>
              <a:defRPr lang="en-CA" sz="2267" smtClean="0">
                <a:solidFill>
                  <a:srgbClr val="163B68"/>
                </a:solidFill>
                <a:latin typeface="Gotham" panose="02000303000000000000" pitchFamily="50" charset="0"/>
              </a:defRPr>
            </a:lvl1pPr>
            <a:lvl2pPr marL="457096" indent="-196156">
              <a:lnSpc>
                <a:spcPct val="130000"/>
              </a:lnSpc>
              <a:defRPr lang="en-CA" sz="1814" smtClean="0">
                <a:solidFill>
                  <a:schemeClr val="bg2">
                    <a:lumMod val="10000"/>
                  </a:schemeClr>
                </a:solidFill>
                <a:latin typeface="Gotham" panose="02000303000000000000" pitchFamily="50" charset="0"/>
              </a:defRPr>
            </a:lvl2pPr>
            <a:lvl3pPr marL="709038" indent="-251943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3pPr>
            <a:lvl4pPr marL="905194" indent="-196156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4pPr>
            <a:lvl5pPr marL="1101349" indent="-196156">
              <a:lnSpc>
                <a:spcPct val="130000"/>
              </a:lnSpc>
              <a:defRPr lang="en-US" sz="1360" baseline="0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1BF026B-7E96-44EE-922D-6A4E58B19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279" y="148196"/>
            <a:ext cx="12866969" cy="1394120"/>
          </a:xfrm>
        </p:spPr>
        <p:txBody>
          <a:bodyPr>
            <a:noAutofit/>
          </a:bodyPr>
          <a:lstStyle>
            <a:lvl1pPr algn="l">
              <a:defRPr sz="4534" b="0" i="0" baseline="0">
                <a:solidFill>
                  <a:srgbClr val="00558F"/>
                </a:solidFill>
                <a:latin typeface="Gotham" panose="02000303000000000000" pitchFamily="50" charset="0"/>
                <a:cs typeface="Gotham" panose="02000303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987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798765" y="7205336"/>
            <a:ext cx="586483" cy="413893"/>
          </a:xfrm>
        </p:spPr>
        <p:txBody>
          <a:bodyPr/>
          <a:lstStyle/>
          <a:p>
            <a:fld id="{C714EF15-7C0B-4F37-8160-3FDB9925E6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45312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798765" y="7205336"/>
            <a:ext cx="586483" cy="413893"/>
          </a:xfrm>
        </p:spPr>
        <p:txBody>
          <a:bodyPr/>
          <a:lstStyle/>
          <a:p>
            <a:fld id="{C714EF15-7C0B-4F37-8160-3FDB9925E6F0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5529" y="690372"/>
            <a:ext cx="4518127" cy="945854"/>
          </a:xfrm>
        </p:spPr>
        <p:txBody>
          <a:bodyPr vert="horz" lIns="91440" tIns="45720" rIns="91440" bIns="45720" rtlCol="0" anchor="t">
            <a:noAutofit/>
          </a:bodyPr>
          <a:lstStyle>
            <a:lvl1pPr algn="l">
              <a:defRPr lang="en-US" sz="2494" b="0" dirty="0">
                <a:solidFill>
                  <a:srgbClr val="00558F"/>
                </a:solidFill>
                <a:latin typeface="Gotham" panose="02000303000000000000" pitchFamily="50" charset="0"/>
                <a:ea typeface="+mn-ea"/>
                <a:cs typeface="+mn-cs"/>
              </a:defRPr>
            </a:lvl1pPr>
          </a:lstStyle>
          <a:p>
            <a:pPr marL="0" lvl="0" indent="0" algn="l">
              <a:spcBef>
                <a:spcPct val="20000"/>
              </a:spcBef>
              <a:buFont typeface="Arial"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66818" y="690372"/>
            <a:ext cx="8218430" cy="59379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CA" sz="2040" baseline="0" dirty="0" smtClean="0">
                <a:solidFill>
                  <a:srgbClr val="163B68"/>
                </a:solidFill>
                <a:latin typeface="Gotham HTF Medium"/>
              </a:defRPr>
            </a:lvl1pPr>
            <a:lvl2pPr>
              <a:defRPr lang="en-CA" sz="1814" dirty="0" smtClean="0">
                <a:solidFill>
                  <a:schemeClr val="bg2">
                    <a:lumMod val="10000"/>
                  </a:schemeClr>
                </a:solidFill>
                <a:latin typeface="Vitesse Book"/>
              </a:defRPr>
            </a:lvl2pPr>
            <a:lvl3pPr>
              <a:defRPr lang="en-CA" sz="1587" baseline="0" dirty="0" smtClean="0">
                <a:latin typeface="Vitesse Book"/>
              </a:defRPr>
            </a:lvl3pPr>
            <a:lvl4pPr>
              <a:defRPr lang="en-CA" sz="1360" baseline="0" dirty="0" smtClean="0">
                <a:latin typeface="Gotham HTF Light"/>
              </a:defRPr>
            </a:lvl4pPr>
            <a:lvl5pPr>
              <a:defRPr lang="en-CA" sz="1360" baseline="0" dirty="0" smtClean="0">
                <a:latin typeface="Vitesse Book"/>
              </a:defRPr>
            </a:lvl5pPr>
          </a:lstStyle>
          <a:p>
            <a:pPr lvl="0"/>
            <a:r>
              <a:rPr lang="en-CA" dirty="0"/>
              <a:t>Click to add images or graphs and charts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529" y="1792646"/>
            <a:ext cx="4518126" cy="4846134"/>
          </a:xfrm>
        </p:spPr>
        <p:txBody>
          <a:bodyPr/>
          <a:lstStyle>
            <a:lvl1pPr marL="0" indent="0">
              <a:lnSpc>
                <a:spcPct val="130000"/>
              </a:lnSpc>
              <a:buNone/>
              <a:defRPr sz="1587">
                <a:latin typeface="Gotham" panose="02000303000000000000" pitchFamily="50" charset="0"/>
              </a:defRPr>
            </a:lvl1pPr>
            <a:lvl2pPr marL="518282" indent="0">
              <a:buNone/>
              <a:defRPr sz="1360"/>
            </a:lvl2pPr>
            <a:lvl3pPr marL="1036564" indent="0">
              <a:buNone/>
              <a:defRPr sz="1134"/>
            </a:lvl3pPr>
            <a:lvl4pPr marL="1554846" indent="0">
              <a:buNone/>
              <a:defRPr sz="1020"/>
            </a:lvl4pPr>
            <a:lvl5pPr marL="2073128" indent="0">
              <a:buNone/>
              <a:defRPr sz="1020"/>
            </a:lvl5pPr>
            <a:lvl6pPr marL="2591410" indent="0">
              <a:buNone/>
              <a:defRPr sz="1020"/>
            </a:lvl6pPr>
            <a:lvl7pPr marL="3109692" indent="0">
              <a:buNone/>
              <a:defRPr sz="1020"/>
            </a:lvl7pPr>
            <a:lvl8pPr marL="3627973" indent="0">
              <a:buNone/>
              <a:defRPr sz="1020"/>
            </a:lvl8pPr>
            <a:lvl9pPr marL="4146255" indent="0">
              <a:buNone/>
              <a:defRPr sz="102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550898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36558" y="2414976"/>
            <a:ext cx="11747659" cy="166636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073116" y="4405260"/>
            <a:ext cx="9674543" cy="19866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9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8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7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6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F893-E53A-4CF7-95F3-633E5D97E4B2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EF15-7C0B-4F37-8160-3FDB9925E6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358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8279" y="148196"/>
            <a:ext cx="12866969" cy="1394120"/>
          </a:xfrm>
        </p:spPr>
        <p:txBody>
          <a:bodyPr>
            <a:noAutofit/>
          </a:bodyPr>
          <a:lstStyle>
            <a:lvl1pPr algn="l">
              <a:defRPr sz="4534" b="0" i="0" baseline="0">
                <a:solidFill>
                  <a:srgbClr val="00558F"/>
                </a:solidFill>
                <a:latin typeface="Gotham" panose="02000303000000000000" pitchFamily="50" charset="0"/>
                <a:cs typeface="Gotham" panose="02000303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798765" y="7205336"/>
            <a:ext cx="586483" cy="413893"/>
          </a:xfrm>
        </p:spPr>
        <p:txBody>
          <a:bodyPr/>
          <a:lstStyle/>
          <a:p>
            <a:fld id="{C714EF15-7C0B-4F37-8160-3FDB9925E6F0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518279" y="1813936"/>
            <a:ext cx="12866969" cy="4814360"/>
          </a:xfrm>
        </p:spPr>
        <p:txBody>
          <a:bodyPr vert="horz" lIns="91440" tIns="45720" rIns="91440" bIns="45720" rtlCol="0">
            <a:noAutofit/>
          </a:bodyPr>
          <a:lstStyle>
            <a:lvl1pPr>
              <a:lnSpc>
                <a:spcPct val="130000"/>
              </a:lnSpc>
              <a:defRPr lang="en-CA" sz="2267" smtClean="0">
                <a:solidFill>
                  <a:srgbClr val="163B68"/>
                </a:solidFill>
                <a:latin typeface="Gotham" panose="02000303000000000000" pitchFamily="50" charset="0"/>
              </a:defRPr>
            </a:lvl1pPr>
            <a:lvl2pPr marL="457096" indent="-196156">
              <a:lnSpc>
                <a:spcPct val="130000"/>
              </a:lnSpc>
              <a:defRPr lang="en-CA" sz="1814" smtClean="0">
                <a:solidFill>
                  <a:schemeClr val="bg2">
                    <a:lumMod val="10000"/>
                  </a:schemeClr>
                </a:solidFill>
                <a:latin typeface="Gotham" panose="02000303000000000000" pitchFamily="50" charset="0"/>
              </a:defRPr>
            </a:lvl2pPr>
            <a:lvl3pPr marL="709038" indent="-251943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3pPr>
            <a:lvl4pPr marL="905194" indent="-196156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4pPr>
            <a:lvl5pPr marL="1101349" indent="-196156">
              <a:lnSpc>
                <a:spcPct val="130000"/>
              </a:lnSpc>
              <a:defRPr lang="en-US" sz="1360" baseline="0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9621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F893-E53A-4CF7-95F3-633E5D97E4B2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EF15-7C0B-4F37-8160-3FDB9925E6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641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4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798765" y="7205336"/>
            <a:ext cx="586483" cy="413893"/>
          </a:xfrm>
        </p:spPr>
        <p:txBody>
          <a:bodyPr/>
          <a:lstStyle/>
          <a:p>
            <a:fld id="{C714EF15-7C0B-4F37-8160-3FDB9925E6F0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525425" y="1813931"/>
            <a:ext cx="3859824" cy="481436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CA" sz="1814" smtClean="0">
                <a:latin typeface="Gotham HTF Light"/>
              </a:defRPr>
            </a:lvl1pPr>
            <a:lvl2pPr>
              <a:defRPr lang="en-CA" smtClean="0"/>
            </a:lvl2pPr>
            <a:lvl3pPr>
              <a:defRPr lang="en-CA" smtClean="0"/>
            </a:lvl3pPr>
            <a:lvl4pPr>
              <a:defRPr lang="en-CA" smtClean="0"/>
            </a:lvl4pPr>
            <a:lvl5pPr>
              <a:defRPr lang="en-US"/>
            </a:lvl5pPr>
          </a:lstStyle>
          <a:p>
            <a:pPr marL="0" lvl="0" indent="0">
              <a:buNone/>
            </a:pPr>
            <a:r>
              <a:rPr lang="en-CA" dirty="0"/>
              <a:t>Click on icon to insert image or chart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18279" y="1813936"/>
            <a:ext cx="8708022" cy="4814360"/>
          </a:xfrm>
        </p:spPr>
        <p:txBody>
          <a:bodyPr vert="horz" lIns="91440" tIns="45720" rIns="91440" bIns="45720" rtlCol="0">
            <a:noAutofit/>
          </a:bodyPr>
          <a:lstStyle>
            <a:lvl1pPr>
              <a:lnSpc>
                <a:spcPct val="130000"/>
              </a:lnSpc>
              <a:defRPr lang="en-CA" sz="2267" smtClean="0">
                <a:solidFill>
                  <a:srgbClr val="163B68"/>
                </a:solidFill>
                <a:latin typeface="Gotham" panose="02000303000000000000" pitchFamily="50" charset="0"/>
              </a:defRPr>
            </a:lvl1pPr>
            <a:lvl2pPr marL="457096" indent="-196156">
              <a:lnSpc>
                <a:spcPct val="130000"/>
              </a:lnSpc>
              <a:defRPr lang="en-CA" sz="1814" smtClean="0">
                <a:solidFill>
                  <a:schemeClr val="bg2">
                    <a:lumMod val="10000"/>
                  </a:schemeClr>
                </a:solidFill>
                <a:latin typeface="Gotham" panose="02000303000000000000" pitchFamily="50" charset="0"/>
              </a:defRPr>
            </a:lvl2pPr>
            <a:lvl3pPr marL="709038" indent="-251943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3pPr>
            <a:lvl4pPr marL="905194" indent="-196156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4pPr>
            <a:lvl5pPr marL="1101349" indent="-196156">
              <a:lnSpc>
                <a:spcPct val="130000"/>
              </a:lnSpc>
              <a:defRPr lang="en-US" sz="1360" baseline="0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946C53D-1815-4732-82FC-EC4DB4EB7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279" y="148196"/>
            <a:ext cx="12866969" cy="1394120"/>
          </a:xfrm>
        </p:spPr>
        <p:txBody>
          <a:bodyPr>
            <a:noAutofit/>
          </a:bodyPr>
          <a:lstStyle>
            <a:lvl1pPr algn="l">
              <a:defRPr sz="4534" b="0" i="0" baseline="0">
                <a:solidFill>
                  <a:srgbClr val="00558F"/>
                </a:solidFill>
                <a:latin typeface="Gotham" panose="02000303000000000000" pitchFamily="50" charset="0"/>
                <a:cs typeface="Gotham" panose="02000303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45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7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798765" y="7205336"/>
            <a:ext cx="586483" cy="413893"/>
          </a:xfrm>
        </p:spPr>
        <p:txBody>
          <a:bodyPr/>
          <a:lstStyle/>
          <a:p>
            <a:fld id="{C714EF15-7C0B-4F37-8160-3FDB9925E6F0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525425" y="2989576"/>
            <a:ext cx="3859824" cy="3638716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CA" sz="1814" smtClean="0">
                <a:latin typeface="Gotham HTF Light"/>
              </a:defRPr>
            </a:lvl1pPr>
            <a:lvl2pPr>
              <a:defRPr lang="en-CA" smtClean="0"/>
            </a:lvl2pPr>
            <a:lvl3pPr>
              <a:defRPr lang="en-CA" smtClean="0"/>
            </a:lvl3pPr>
            <a:lvl4pPr>
              <a:defRPr lang="en-CA" smtClean="0"/>
            </a:lvl4pPr>
            <a:lvl5pPr>
              <a:defRPr lang="en-US"/>
            </a:lvl5pPr>
          </a:lstStyle>
          <a:p>
            <a:pPr marL="0" lvl="0" indent="0">
              <a:buNone/>
            </a:pPr>
            <a:r>
              <a:rPr lang="en-CA" dirty="0"/>
              <a:t>Click on icon to insert image or chart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8279" y="1813935"/>
            <a:ext cx="12866969" cy="1473085"/>
          </a:xfrm>
        </p:spPr>
        <p:txBody>
          <a:bodyPr vert="horz" lIns="91440" tIns="45720" rIns="91440" bIns="45720" rtlCol="0">
            <a:noAutofit/>
          </a:bodyPr>
          <a:lstStyle>
            <a:lvl1pPr>
              <a:lnSpc>
                <a:spcPct val="130000"/>
              </a:lnSpc>
              <a:defRPr lang="en-CA" sz="2267" smtClean="0">
                <a:solidFill>
                  <a:srgbClr val="163B68"/>
                </a:solidFill>
                <a:latin typeface="Gotham" panose="02000303000000000000" pitchFamily="50" charset="0"/>
              </a:defRPr>
            </a:lvl1pPr>
            <a:lvl2pPr marL="457096" indent="-196156">
              <a:lnSpc>
                <a:spcPct val="130000"/>
              </a:lnSpc>
              <a:defRPr lang="en-CA" sz="1814" smtClean="0">
                <a:solidFill>
                  <a:schemeClr val="bg2">
                    <a:lumMod val="10000"/>
                  </a:schemeClr>
                </a:solidFill>
                <a:latin typeface="Gotham" panose="02000303000000000000" pitchFamily="50" charset="0"/>
              </a:defRPr>
            </a:lvl2pPr>
            <a:lvl3pPr marL="709038" indent="-251943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3pPr>
            <a:lvl4pPr marL="905194" indent="-196156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4pPr>
            <a:lvl5pPr marL="1101349" indent="-196156">
              <a:lnSpc>
                <a:spcPct val="130000"/>
              </a:lnSpc>
              <a:defRPr lang="en-US" sz="1360" baseline="0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518280" y="3555350"/>
            <a:ext cx="8773391" cy="3072945"/>
          </a:xfrm>
        </p:spPr>
        <p:txBody>
          <a:bodyPr vert="horz" lIns="91440" tIns="45720" rIns="91440" bIns="45720" rtlCol="0">
            <a:noAutofit/>
          </a:bodyPr>
          <a:lstStyle>
            <a:lvl1pPr>
              <a:lnSpc>
                <a:spcPct val="130000"/>
              </a:lnSpc>
              <a:defRPr lang="en-CA" sz="2267" smtClean="0">
                <a:solidFill>
                  <a:srgbClr val="163B68"/>
                </a:solidFill>
                <a:latin typeface="Gotham" panose="02000303000000000000" pitchFamily="50" charset="0"/>
              </a:defRPr>
            </a:lvl1pPr>
            <a:lvl2pPr marL="457096" indent="-196156">
              <a:lnSpc>
                <a:spcPct val="130000"/>
              </a:lnSpc>
              <a:defRPr lang="en-CA" sz="1814" smtClean="0">
                <a:solidFill>
                  <a:schemeClr val="bg2">
                    <a:lumMod val="10000"/>
                  </a:schemeClr>
                </a:solidFill>
                <a:latin typeface="Gotham" panose="02000303000000000000" pitchFamily="50" charset="0"/>
              </a:defRPr>
            </a:lvl2pPr>
            <a:lvl3pPr marL="709038" indent="-251943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3pPr>
            <a:lvl4pPr marL="905194" indent="-196156">
              <a:lnSpc>
                <a:spcPct val="130000"/>
              </a:lnSpc>
              <a:defRPr lang="en-CA" sz="1360" baseline="0" smtClean="0">
                <a:latin typeface="Gotham" panose="02000303000000000000" pitchFamily="50" charset="0"/>
              </a:defRPr>
            </a:lvl4pPr>
            <a:lvl5pPr marL="1101349" indent="-196156">
              <a:lnSpc>
                <a:spcPct val="130000"/>
              </a:lnSpc>
              <a:defRPr lang="en-US" sz="1360" baseline="0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40425DC-0035-4ED8-853D-45DF0D1D5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279" y="148196"/>
            <a:ext cx="12866969" cy="1394120"/>
          </a:xfrm>
        </p:spPr>
        <p:txBody>
          <a:bodyPr>
            <a:noAutofit/>
          </a:bodyPr>
          <a:lstStyle>
            <a:lvl1pPr algn="l">
              <a:defRPr sz="4534" b="0" i="0" baseline="0">
                <a:solidFill>
                  <a:srgbClr val="00558F"/>
                </a:solidFill>
                <a:latin typeface="Gotham" panose="02000303000000000000" pitchFamily="50" charset="0"/>
                <a:cs typeface="Gotham" panose="02000303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273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8DA634D-DD59-44EB-8956-8492B1AD7B9F}"/>
              </a:ext>
            </a:extLst>
          </p:cNvPr>
          <p:cNvSpPr/>
          <p:nvPr/>
        </p:nvSpPr>
        <p:spPr>
          <a:xfrm>
            <a:off x="0" y="1"/>
            <a:ext cx="6823563" cy="2183627"/>
          </a:xfrm>
          <a:prstGeom prst="rect">
            <a:avLst/>
          </a:prstGeom>
          <a:solidFill>
            <a:srgbClr val="005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267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98BFC-B39B-4479-8E9B-FBCDC100BB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1033" y="2814782"/>
            <a:ext cx="5823203" cy="3892392"/>
          </a:xfrm>
        </p:spPr>
        <p:txBody>
          <a:bodyPr/>
          <a:lstStyle>
            <a:lvl1pPr>
              <a:defRPr>
                <a:latin typeface="Gotham" panose="02000303000000000000" pitchFamily="50" charset="0"/>
              </a:defRPr>
            </a:lvl1pPr>
            <a:lvl2pPr>
              <a:defRPr>
                <a:latin typeface="Gotham" panose="02000303000000000000" pitchFamily="50" charset="0"/>
              </a:defRPr>
            </a:lvl2pPr>
            <a:lvl3pPr>
              <a:defRPr>
                <a:latin typeface="Gotham" panose="02000303000000000000" pitchFamily="50" charset="0"/>
              </a:defRPr>
            </a:lvl3pPr>
            <a:lvl4pPr>
              <a:defRPr>
                <a:latin typeface="Gotham" panose="02000303000000000000" pitchFamily="50" charset="0"/>
              </a:defRPr>
            </a:lvl4pPr>
            <a:lvl5pPr>
              <a:defRPr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CA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722329-C40A-4769-9925-116C838031F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823563" y="0"/>
            <a:ext cx="6997212" cy="777398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s-ES"/>
              <a:t>Haga clic en el icono para agregar una imagen</a:t>
            </a:r>
            <a:endParaRPr lang="en-CA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4AC892B9-73E0-406D-B40B-C073DBB8BBC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51033" y="419752"/>
            <a:ext cx="5823203" cy="1653312"/>
          </a:xfrm>
        </p:spPr>
        <p:txBody>
          <a:bodyPr>
            <a:noAutofit/>
          </a:bodyPr>
          <a:lstStyle>
            <a:lvl1pPr marL="0" indent="0" algn="l">
              <a:buNone/>
              <a:defRPr sz="4988" b="1">
                <a:solidFill>
                  <a:schemeClr val="bg1"/>
                </a:solidFill>
                <a:latin typeface="Gotham" panose="02000303000000000000" pitchFamily="50" charset="0"/>
              </a:defRPr>
            </a:lvl1pPr>
            <a:lvl2pPr marL="518282" indent="0">
              <a:buNone/>
              <a:defRPr sz="4081" b="1">
                <a:solidFill>
                  <a:schemeClr val="bg1"/>
                </a:solidFill>
                <a:latin typeface="Gotham" panose="02000303000000000000" pitchFamily="50" charset="0"/>
              </a:defRPr>
            </a:lvl2pPr>
            <a:lvl3pPr marL="1036564" indent="0">
              <a:buNone/>
              <a:defRPr sz="3628" b="1">
                <a:solidFill>
                  <a:schemeClr val="bg1"/>
                </a:solidFill>
                <a:latin typeface="Gotham" panose="02000303000000000000" pitchFamily="50" charset="0"/>
              </a:defRPr>
            </a:lvl3pPr>
            <a:lvl4pPr marL="1554846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4pPr>
            <a:lvl5pPr marL="2073128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7136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8DA634D-DD59-44EB-8956-8492B1AD7B9F}"/>
              </a:ext>
            </a:extLst>
          </p:cNvPr>
          <p:cNvSpPr/>
          <p:nvPr/>
        </p:nvSpPr>
        <p:spPr>
          <a:xfrm>
            <a:off x="0" y="0"/>
            <a:ext cx="6823563" cy="7773988"/>
          </a:xfrm>
          <a:prstGeom prst="rect">
            <a:avLst/>
          </a:prstGeom>
          <a:solidFill>
            <a:srgbClr val="005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267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98BFC-B39B-4479-8E9B-FBCDC100BB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1033" y="2814782"/>
            <a:ext cx="5823203" cy="389239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Gotham" panose="02000303000000000000" pitchFamily="50" charset="0"/>
              </a:defRPr>
            </a:lvl1pPr>
            <a:lvl2pPr>
              <a:defRPr>
                <a:solidFill>
                  <a:schemeClr val="bg1"/>
                </a:solidFill>
                <a:latin typeface="Gotham" panose="02000303000000000000" pitchFamily="50" charset="0"/>
              </a:defRPr>
            </a:lvl2pPr>
            <a:lvl3pPr>
              <a:defRPr>
                <a:solidFill>
                  <a:schemeClr val="bg1"/>
                </a:solidFill>
                <a:latin typeface="Gotham" panose="02000303000000000000" pitchFamily="50" charset="0"/>
              </a:defRPr>
            </a:lvl3pPr>
            <a:lvl4pPr>
              <a:defRPr>
                <a:solidFill>
                  <a:schemeClr val="bg1"/>
                </a:solidFill>
                <a:latin typeface="Gotham" panose="02000303000000000000" pitchFamily="50" charset="0"/>
              </a:defRPr>
            </a:lvl4pPr>
            <a:lvl5pPr>
              <a:defRPr>
                <a:solidFill>
                  <a:schemeClr val="bg1"/>
                </a:solidFill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D549EE-F1D9-44A6-9DD3-0A0ED8F94B8D}"/>
              </a:ext>
            </a:extLst>
          </p:cNvPr>
          <p:cNvSpPr/>
          <p:nvPr/>
        </p:nvSpPr>
        <p:spPr>
          <a:xfrm>
            <a:off x="6823563" y="-1"/>
            <a:ext cx="3542018" cy="38923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267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89D25E-051F-42E9-ADE1-7665976AA31A}"/>
              </a:ext>
            </a:extLst>
          </p:cNvPr>
          <p:cNvSpPr/>
          <p:nvPr/>
        </p:nvSpPr>
        <p:spPr>
          <a:xfrm>
            <a:off x="6823563" y="3881597"/>
            <a:ext cx="3542018" cy="38923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267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6CBABF1-43B2-49CE-AF88-1D1CD2202912}"/>
              </a:ext>
            </a:extLst>
          </p:cNvPr>
          <p:cNvSpPr/>
          <p:nvPr/>
        </p:nvSpPr>
        <p:spPr>
          <a:xfrm>
            <a:off x="10365581" y="1"/>
            <a:ext cx="3455194" cy="38923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267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E2F69E-D016-4FBA-8A5D-85685D44DB2B}"/>
              </a:ext>
            </a:extLst>
          </p:cNvPr>
          <p:cNvSpPr/>
          <p:nvPr/>
        </p:nvSpPr>
        <p:spPr>
          <a:xfrm>
            <a:off x="10365581" y="3892390"/>
            <a:ext cx="3455194" cy="38923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267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B856292-6E4B-4F11-8339-B3D8CFDAD6B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147932" y="326156"/>
            <a:ext cx="2859533" cy="3247536"/>
          </a:xfrm>
        </p:spPr>
        <p:txBody>
          <a:bodyPr>
            <a:noAutofit/>
          </a:bodyPr>
          <a:lstStyle>
            <a:lvl1pPr>
              <a:defRPr sz="2040">
                <a:latin typeface="Gotham" panose="02000303000000000000" pitchFamily="50" charset="0"/>
              </a:defRPr>
            </a:lvl1pPr>
            <a:lvl2pPr>
              <a:defRPr sz="1814">
                <a:latin typeface="Gotham" panose="02000303000000000000" pitchFamily="50" charset="0"/>
              </a:defRPr>
            </a:lvl2pPr>
            <a:lvl3pPr>
              <a:defRPr sz="1587">
                <a:latin typeface="Gotham" panose="02000303000000000000" pitchFamily="50" charset="0"/>
              </a:defRPr>
            </a:lvl3pPr>
            <a:lvl4pPr>
              <a:defRPr sz="1360">
                <a:latin typeface="Gotham" panose="02000303000000000000" pitchFamily="50" charset="0"/>
              </a:defRPr>
            </a:lvl4pPr>
            <a:lvl5pPr>
              <a:defRPr sz="1360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CA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21E15F28-0B15-46A4-94E2-DFBDC6A7C0E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0663412" y="326156"/>
            <a:ext cx="2859533" cy="3247536"/>
          </a:xfrm>
        </p:spPr>
        <p:txBody>
          <a:bodyPr>
            <a:noAutofit/>
          </a:bodyPr>
          <a:lstStyle>
            <a:lvl1pPr>
              <a:defRPr sz="2040">
                <a:latin typeface="Gotham" panose="02000303000000000000" pitchFamily="50" charset="0"/>
              </a:defRPr>
            </a:lvl1pPr>
            <a:lvl2pPr>
              <a:defRPr sz="1814">
                <a:latin typeface="Gotham" panose="02000303000000000000" pitchFamily="50" charset="0"/>
              </a:defRPr>
            </a:lvl2pPr>
            <a:lvl3pPr>
              <a:defRPr sz="1587">
                <a:latin typeface="Gotham" panose="02000303000000000000" pitchFamily="50" charset="0"/>
              </a:defRPr>
            </a:lvl3pPr>
            <a:lvl4pPr>
              <a:defRPr sz="1360">
                <a:latin typeface="Gotham" panose="02000303000000000000" pitchFamily="50" charset="0"/>
              </a:defRPr>
            </a:lvl4pPr>
            <a:lvl5pPr>
              <a:defRPr sz="1360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CA" dirty="0"/>
          </a:p>
        </p:txBody>
      </p:sp>
      <p:sp>
        <p:nvSpPr>
          <p:cNvPr id="13" name="Content Placeholder 10">
            <a:extLst>
              <a:ext uri="{FF2B5EF4-FFF2-40B4-BE49-F238E27FC236}">
                <a16:creationId xmlns:a16="http://schemas.microsoft.com/office/drawing/2014/main" id="{FCDFA050-A6E8-4EAD-A63E-17378A530C5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147932" y="4218546"/>
            <a:ext cx="2859533" cy="3247536"/>
          </a:xfrm>
        </p:spPr>
        <p:txBody>
          <a:bodyPr>
            <a:noAutofit/>
          </a:bodyPr>
          <a:lstStyle>
            <a:lvl1pPr>
              <a:defRPr sz="2040">
                <a:latin typeface="Gotham" panose="02000303000000000000" pitchFamily="50" charset="0"/>
              </a:defRPr>
            </a:lvl1pPr>
            <a:lvl2pPr>
              <a:defRPr sz="1814">
                <a:latin typeface="Gotham" panose="02000303000000000000" pitchFamily="50" charset="0"/>
              </a:defRPr>
            </a:lvl2pPr>
            <a:lvl3pPr>
              <a:defRPr sz="1587">
                <a:latin typeface="Gotham" panose="02000303000000000000" pitchFamily="50" charset="0"/>
              </a:defRPr>
            </a:lvl3pPr>
            <a:lvl4pPr>
              <a:defRPr sz="1360">
                <a:latin typeface="Gotham" panose="02000303000000000000" pitchFamily="50" charset="0"/>
              </a:defRPr>
            </a:lvl4pPr>
            <a:lvl5pPr>
              <a:defRPr sz="1360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CA" dirty="0"/>
          </a:p>
        </p:txBody>
      </p:sp>
      <p:sp>
        <p:nvSpPr>
          <p:cNvPr id="14" name="Content Placeholder 10">
            <a:extLst>
              <a:ext uri="{FF2B5EF4-FFF2-40B4-BE49-F238E27FC236}">
                <a16:creationId xmlns:a16="http://schemas.microsoft.com/office/drawing/2014/main" id="{C7D94DB1-AD65-4CB0-88C3-92514F23727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0663412" y="4218546"/>
            <a:ext cx="2859533" cy="3247536"/>
          </a:xfrm>
        </p:spPr>
        <p:txBody>
          <a:bodyPr>
            <a:noAutofit/>
          </a:bodyPr>
          <a:lstStyle>
            <a:lvl1pPr>
              <a:defRPr sz="2040">
                <a:latin typeface="Gotham" panose="02000303000000000000" pitchFamily="50" charset="0"/>
              </a:defRPr>
            </a:lvl1pPr>
            <a:lvl2pPr>
              <a:defRPr sz="1814">
                <a:latin typeface="Gotham" panose="02000303000000000000" pitchFamily="50" charset="0"/>
              </a:defRPr>
            </a:lvl2pPr>
            <a:lvl3pPr>
              <a:defRPr sz="1587">
                <a:latin typeface="Gotham" panose="02000303000000000000" pitchFamily="50" charset="0"/>
              </a:defRPr>
            </a:lvl3pPr>
            <a:lvl4pPr>
              <a:defRPr sz="1360">
                <a:latin typeface="Gotham" panose="02000303000000000000" pitchFamily="50" charset="0"/>
              </a:defRPr>
            </a:lvl4pPr>
            <a:lvl5pPr>
              <a:defRPr sz="1360"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CA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A88605C-8FA3-498C-A573-49706D161C3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51033" y="419752"/>
            <a:ext cx="5823203" cy="1653312"/>
          </a:xfrm>
        </p:spPr>
        <p:txBody>
          <a:bodyPr>
            <a:noAutofit/>
          </a:bodyPr>
          <a:lstStyle>
            <a:lvl1pPr marL="0" indent="0" algn="l">
              <a:buNone/>
              <a:defRPr sz="4988" b="1">
                <a:solidFill>
                  <a:schemeClr val="bg1"/>
                </a:solidFill>
                <a:latin typeface="Gotham" panose="02000303000000000000" pitchFamily="50" charset="0"/>
              </a:defRPr>
            </a:lvl1pPr>
            <a:lvl2pPr marL="518282" indent="0">
              <a:buNone/>
              <a:defRPr sz="4081" b="1">
                <a:solidFill>
                  <a:schemeClr val="bg1"/>
                </a:solidFill>
                <a:latin typeface="Gotham" panose="02000303000000000000" pitchFamily="50" charset="0"/>
              </a:defRPr>
            </a:lvl2pPr>
            <a:lvl3pPr marL="1036564" indent="0">
              <a:buNone/>
              <a:defRPr sz="3628" b="1">
                <a:solidFill>
                  <a:schemeClr val="bg1"/>
                </a:solidFill>
                <a:latin typeface="Gotham" panose="02000303000000000000" pitchFamily="50" charset="0"/>
              </a:defRPr>
            </a:lvl3pPr>
            <a:lvl4pPr marL="1554846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4pPr>
            <a:lvl5pPr marL="2073128" indent="0">
              <a:buNone/>
              <a:defRPr sz="3174" b="1">
                <a:solidFill>
                  <a:schemeClr val="bg1"/>
                </a:solidFill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08665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3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071D0E0-34EB-4A28-AE75-02B2C5EFF09E}"/>
              </a:ext>
            </a:extLst>
          </p:cNvPr>
          <p:cNvSpPr/>
          <p:nvPr/>
        </p:nvSpPr>
        <p:spPr>
          <a:xfrm>
            <a:off x="0" y="1"/>
            <a:ext cx="13820775" cy="4253354"/>
          </a:xfrm>
          <a:prstGeom prst="rect">
            <a:avLst/>
          </a:prstGeom>
          <a:solidFill>
            <a:srgbClr val="005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267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98BFC-B39B-4479-8E9B-FBCDC100BB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1033" y="5909423"/>
            <a:ext cx="2916075" cy="571880"/>
          </a:xfrm>
        </p:spPr>
        <p:txBody>
          <a:bodyPr>
            <a:noAutofit/>
          </a:bodyPr>
          <a:lstStyle>
            <a:lvl1pPr marL="0" indent="0" algn="ctr">
              <a:buNone/>
              <a:defRPr sz="2040">
                <a:solidFill>
                  <a:schemeClr val="tx1"/>
                </a:solidFill>
                <a:latin typeface="Gotham" panose="02000303000000000000" pitchFamily="50" charset="0"/>
              </a:defRPr>
            </a:lvl1pPr>
            <a:lvl2pPr marL="518282" indent="0">
              <a:buNone/>
              <a:defRPr>
                <a:solidFill>
                  <a:schemeClr val="tx1"/>
                </a:solidFill>
              </a:defRPr>
            </a:lvl2pPr>
            <a:lvl3pPr marL="1036564" indent="0">
              <a:buNone/>
              <a:defRPr>
                <a:solidFill>
                  <a:schemeClr val="tx1"/>
                </a:solidFill>
              </a:defRPr>
            </a:lvl3pPr>
            <a:lvl4pPr marL="1554846" indent="0">
              <a:buNone/>
              <a:defRPr>
                <a:solidFill>
                  <a:schemeClr val="tx1"/>
                </a:solidFill>
              </a:defRPr>
            </a:lvl4pPr>
            <a:lvl5pPr marL="2073128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11713A4-A51B-4160-8298-71BBE841068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93040" y="5909423"/>
            <a:ext cx="2916075" cy="571880"/>
          </a:xfrm>
        </p:spPr>
        <p:txBody>
          <a:bodyPr>
            <a:noAutofit/>
          </a:bodyPr>
          <a:lstStyle>
            <a:lvl1pPr marL="0" indent="0" algn="ctr">
              <a:buNone/>
              <a:defRPr sz="2040">
                <a:solidFill>
                  <a:schemeClr val="tx1"/>
                </a:solidFill>
                <a:latin typeface="Gotham" panose="02000303000000000000" pitchFamily="50" charset="0"/>
              </a:defRPr>
            </a:lvl1pPr>
            <a:lvl2pPr marL="518282" indent="0">
              <a:buNone/>
              <a:defRPr>
                <a:solidFill>
                  <a:schemeClr val="tx1"/>
                </a:solidFill>
              </a:defRPr>
            </a:lvl2pPr>
            <a:lvl3pPr marL="1036564" indent="0">
              <a:buNone/>
              <a:defRPr>
                <a:solidFill>
                  <a:schemeClr val="tx1"/>
                </a:solidFill>
              </a:defRPr>
            </a:lvl3pPr>
            <a:lvl4pPr marL="1554846" indent="0">
              <a:buNone/>
              <a:defRPr>
                <a:solidFill>
                  <a:schemeClr val="tx1"/>
                </a:solidFill>
              </a:defRPr>
            </a:lvl4pPr>
            <a:lvl5pPr marL="2073128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F83250FD-FCEE-4990-85A4-EBE78D1967F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39730" y="5909422"/>
            <a:ext cx="2916075" cy="571880"/>
          </a:xfrm>
        </p:spPr>
        <p:txBody>
          <a:bodyPr>
            <a:noAutofit/>
          </a:bodyPr>
          <a:lstStyle>
            <a:lvl1pPr marL="0" indent="0" algn="ctr">
              <a:buNone/>
              <a:defRPr sz="2040">
                <a:solidFill>
                  <a:schemeClr val="tx1"/>
                </a:solidFill>
                <a:latin typeface="Gotham" panose="02000303000000000000" pitchFamily="50" charset="0"/>
              </a:defRPr>
            </a:lvl1pPr>
            <a:lvl2pPr marL="518282" indent="0">
              <a:buNone/>
              <a:defRPr>
                <a:solidFill>
                  <a:schemeClr val="tx1"/>
                </a:solidFill>
              </a:defRPr>
            </a:lvl2pPr>
            <a:lvl3pPr marL="1036564" indent="0">
              <a:buNone/>
              <a:defRPr>
                <a:solidFill>
                  <a:schemeClr val="tx1"/>
                </a:solidFill>
              </a:defRPr>
            </a:lvl3pPr>
            <a:lvl4pPr marL="1554846" indent="0">
              <a:buNone/>
              <a:defRPr>
                <a:solidFill>
                  <a:schemeClr val="tx1"/>
                </a:solidFill>
              </a:defRPr>
            </a:lvl4pPr>
            <a:lvl5pPr marL="2073128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1F87F0A4-0CA4-4C99-9149-AC5F74DA91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353667" y="5909421"/>
            <a:ext cx="2916075" cy="571880"/>
          </a:xfrm>
        </p:spPr>
        <p:txBody>
          <a:bodyPr>
            <a:noAutofit/>
          </a:bodyPr>
          <a:lstStyle>
            <a:lvl1pPr marL="0" indent="0" algn="ctr">
              <a:buNone/>
              <a:defRPr sz="2040">
                <a:solidFill>
                  <a:schemeClr val="tx1"/>
                </a:solidFill>
                <a:latin typeface="Gotham" panose="02000303000000000000" pitchFamily="50" charset="0"/>
              </a:defRPr>
            </a:lvl1pPr>
            <a:lvl2pPr marL="518282" indent="0">
              <a:buNone/>
              <a:defRPr>
                <a:solidFill>
                  <a:schemeClr val="tx1"/>
                </a:solidFill>
              </a:defRPr>
            </a:lvl2pPr>
            <a:lvl3pPr marL="1036564" indent="0">
              <a:buNone/>
              <a:defRPr>
                <a:solidFill>
                  <a:schemeClr val="tx1"/>
                </a:solidFill>
              </a:defRPr>
            </a:lvl3pPr>
            <a:lvl4pPr marL="1554846" indent="0">
              <a:buNone/>
              <a:defRPr>
                <a:solidFill>
                  <a:schemeClr val="tx1"/>
                </a:solidFill>
              </a:defRPr>
            </a:lvl4pPr>
            <a:lvl5pPr marL="2073128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23AAFEA-31FA-45A3-AE4E-5229C93BE1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525464"/>
            <a:ext cx="13820775" cy="15619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81" b="1">
                <a:solidFill>
                  <a:schemeClr val="bg1"/>
                </a:solidFill>
                <a:latin typeface="Gotham" panose="02000303000000000000" pitchFamily="50" charset="0"/>
              </a:defRPr>
            </a:lvl1pPr>
            <a:lvl2pPr marL="518282" indent="0">
              <a:buNone/>
              <a:defRPr b="1">
                <a:solidFill>
                  <a:schemeClr val="bg1"/>
                </a:solidFill>
                <a:latin typeface="Gotham" panose="02000303000000000000" pitchFamily="50" charset="0"/>
              </a:defRPr>
            </a:lvl2pPr>
            <a:lvl3pPr marL="1036564" indent="0">
              <a:buNone/>
              <a:defRPr b="1">
                <a:solidFill>
                  <a:schemeClr val="bg1"/>
                </a:solidFill>
                <a:latin typeface="Gotham" panose="02000303000000000000" pitchFamily="50" charset="0"/>
              </a:defRPr>
            </a:lvl3pPr>
            <a:lvl4pPr marL="1554846" indent="0">
              <a:buNone/>
              <a:defRPr b="1">
                <a:solidFill>
                  <a:schemeClr val="bg1"/>
                </a:solidFill>
                <a:latin typeface="Gotham" panose="02000303000000000000" pitchFamily="50" charset="0"/>
              </a:defRPr>
            </a:lvl4pPr>
            <a:lvl5pPr marL="2073128" indent="0">
              <a:buNone/>
              <a:defRPr b="1">
                <a:solidFill>
                  <a:schemeClr val="bg1"/>
                </a:solidFill>
                <a:latin typeface="Gotham" panose="02000303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016403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50179" y="413893"/>
            <a:ext cx="11920418" cy="1502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0179" y="2069464"/>
            <a:ext cx="11920418" cy="4578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60923" y="7205336"/>
            <a:ext cx="1477550" cy="4138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4EF15-7C0B-4F37-8160-3FDB9925E6F0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3752" y="7171456"/>
            <a:ext cx="2058568" cy="53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49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  <p:sldLayoutId id="2147483705" r:id="rId33"/>
    <p:sldLayoutId id="2147483706" r:id="rId34"/>
    <p:sldLayoutId id="2147483707" r:id="rId35"/>
    <p:sldLayoutId id="2147483708" r:id="rId36"/>
    <p:sldLayoutId id="2147483709" r:id="rId37"/>
    <p:sldLayoutId id="2147483710" r:id="rId38"/>
    <p:sldLayoutId id="2147483711" r:id="rId39"/>
    <p:sldLayoutId id="2147483712" r:id="rId40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1036564" rtl="0" eaLnBrk="1" latinLnBrk="0" hangingPunct="1">
        <a:lnSpc>
          <a:spcPct val="90000"/>
        </a:lnSpc>
        <a:spcBef>
          <a:spcPct val="0"/>
        </a:spcBef>
        <a:buNone/>
        <a:defRPr sz="49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141" indent="-259141" algn="l" defTabSz="1036564" rtl="0" eaLnBrk="1" latinLnBrk="0" hangingPunct="1">
        <a:lnSpc>
          <a:spcPct val="90000"/>
        </a:lnSpc>
        <a:spcBef>
          <a:spcPts val="1134"/>
        </a:spcBef>
        <a:buFont typeface="Arial" panose="020B0604020202020204" pitchFamily="34" charset="0"/>
        <a:buChar char="•"/>
        <a:defRPr sz="3174" kern="1200">
          <a:solidFill>
            <a:schemeClr val="tx1"/>
          </a:solidFill>
          <a:latin typeface="+mn-lt"/>
          <a:ea typeface="+mn-ea"/>
          <a:cs typeface="+mn-cs"/>
        </a:defRPr>
      </a:lvl1pPr>
      <a:lvl2pPr marL="777423" indent="-259141" algn="l" defTabSz="1036564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1" kern="1200">
          <a:solidFill>
            <a:schemeClr val="tx1"/>
          </a:solidFill>
          <a:latin typeface="+mn-lt"/>
          <a:ea typeface="+mn-ea"/>
          <a:cs typeface="+mn-cs"/>
        </a:defRPr>
      </a:lvl2pPr>
      <a:lvl3pPr marL="1295705" indent="-259141" algn="l" defTabSz="1036564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987" indent="-259141" algn="l" defTabSz="1036564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2269" indent="-259141" algn="l" defTabSz="1036564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50551" indent="-259141" algn="l" defTabSz="1036564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8832" indent="-259141" algn="l" defTabSz="1036564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7114" indent="-259141" algn="l" defTabSz="1036564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5396" indent="-259141" algn="l" defTabSz="1036564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564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282" algn="l" defTabSz="1036564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564" algn="l" defTabSz="1036564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846" algn="l" defTabSz="1036564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3128" algn="l" defTabSz="1036564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1410" algn="l" defTabSz="1036564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9692" algn="l" defTabSz="1036564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973" algn="l" defTabSz="1036564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6255" algn="l" defTabSz="1036564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B0834003-2060-4303-B576-0E753F0ECB46}"/>
              </a:ext>
            </a:extLst>
          </p:cNvPr>
          <p:cNvSpPr/>
          <p:nvPr/>
        </p:nvSpPr>
        <p:spPr>
          <a:xfrm>
            <a:off x="429667" y="286594"/>
            <a:ext cx="3425646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Subtítulo 12">
            <a:extLst>
              <a:ext uri="{FF2B5EF4-FFF2-40B4-BE49-F238E27FC236}">
                <a16:creationId xmlns:a16="http://schemas.microsoft.com/office/drawing/2014/main" id="{5B26B361-7E6F-46A4-AAFB-69DC97C08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73883" y="5829844"/>
            <a:ext cx="9674543" cy="792088"/>
          </a:xfrm>
        </p:spPr>
        <p:txBody>
          <a:bodyPr>
            <a:normAutofit/>
          </a:bodyPr>
          <a:lstStyle/>
          <a:p>
            <a:r>
              <a:rPr lang="es-MX" sz="4000" dirty="0" err="1">
                <a:solidFill>
                  <a:srgbClr val="002060"/>
                </a:solidFill>
                <a:latin typeface="Franklin Gothic Demi" panose="020B0703020102020204" pitchFamily="34" charset="0"/>
              </a:rPr>
              <a:t>Mastrack</a:t>
            </a:r>
            <a:r>
              <a:rPr lang="es-MX" sz="40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 – Reporte de bitácora de viaje</a:t>
            </a:r>
            <a:endParaRPr lang="es-MX" sz="4000" dirty="0">
              <a:solidFill>
                <a:srgbClr val="002060"/>
              </a:solidFill>
            </a:endParaRPr>
          </a:p>
        </p:txBody>
      </p:sp>
      <p:pic>
        <p:nvPicPr>
          <p:cNvPr id="19" name="Imagen 18" descr="Imagen que contiene firmar, rojo, blanco, azul&#10;&#10;Descripción generada automáticamente">
            <a:extLst>
              <a:ext uri="{FF2B5EF4-FFF2-40B4-BE49-F238E27FC236}">
                <a16:creationId xmlns:a16="http://schemas.microsoft.com/office/drawing/2014/main" id="{031657D2-BF63-4A76-A176-606E41F76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292" y="2230810"/>
            <a:ext cx="9162861" cy="1806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61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B09A8F-FC7D-4E39-9E5E-B2DF65E18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101070"/>
                </a:solidFill>
              </a:rPr>
              <a:t>Contenido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44C9D3C8-9E79-4329-BF87-80B955BF7CB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365771" y="1942778"/>
            <a:ext cx="7344816" cy="4636641"/>
          </a:xfrm>
          <a:prstGeom prst="rect">
            <a:avLst/>
          </a:prstGeom>
        </p:spPr>
        <p:txBody>
          <a:bodyPr vert="horz" lIns="101901" tIns="50950" rIns="101901" bIns="50950" rtlCol="0">
            <a:normAutofit/>
          </a:bodyPr>
          <a:lstStyle>
            <a:lvl1pPr marL="0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504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9007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511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8015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518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7022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6526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6029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101070"/>
                </a:solidFill>
              </a:rPr>
              <a:t>Problemática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101070"/>
                </a:solidFill>
              </a:rPr>
              <a:t>Objetivo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101070"/>
                </a:solidFill>
              </a:rPr>
              <a:t>Descripción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101070"/>
                </a:solidFill>
              </a:rPr>
              <a:t>Compatibilidad</a:t>
            </a:r>
          </a:p>
        </p:txBody>
      </p:sp>
      <p:pic>
        <p:nvPicPr>
          <p:cNvPr id="5" name="Imagen 4" descr="Imagen que contiene firmar, rojo, blanco, azul&#10;&#10;Descripción generada automáticamente">
            <a:extLst>
              <a:ext uri="{FF2B5EF4-FFF2-40B4-BE49-F238E27FC236}">
                <a16:creationId xmlns:a16="http://schemas.microsoft.com/office/drawing/2014/main" id="{4D664F42-A77B-4151-9C48-85D41CE100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43" y="7072063"/>
            <a:ext cx="2921590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13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705E9F0B-4101-44FA-ACAC-FBB76A5542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1033" y="3432784"/>
            <a:ext cx="5823203" cy="2656388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2400" dirty="0">
                <a:solidFill>
                  <a:srgbClr val="101070"/>
                </a:solidFill>
                <a:cs typeface="Arial" panose="020B0604020202020204" pitchFamily="34" charset="0"/>
              </a:rPr>
              <a:t>Comprobar con el sistema de localización, la distancia recorrida y el tiempo transcurrido en cada etapa del viaje </a:t>
            </a:r>
            <a:br>
              <a:rPr lang="es-ES" sz="2400" dirty="0">
                <a:solidFill>
                  <a:srgbClr val="101070"/>
                </a:solidFill>
                <a:cs typeface="Arial" panose="020B0604020202020204" pitchFamily="34" charset="0"/>
              </a:rPr>
            </a:br>
            <a:r>
              <a:rPr lang="es-ES" sz="2400" dirty="0">
                <a:solidFill>
                  <a:srgbClr val="101070"/>
                </a:solidFill>
                <a:cs typeface="Arial" panose="020B0604020202020204" pitchFamily="34" charset="0"/>
              </a:rPr>
              <a:t>(carga, descarga, envío y regreso).</a:t>
            </a:r>
            <a:endParaRPr lang="es-ES" sz="2400" dirty="0">
              <a:solidFill>
                <a:srgbClr val="101070"/>
              </a:solidFill>
              <a:highlight>
                <a:srgbClr val="FFFF00"/>
              </a:highlight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C5A6CF5-B0BD-43FE-9B29-1892C2FC577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s-MX" dirty="0"/>
              <a:t>Objetivo</a:t>
            </a:r>
          </a:p>
        </p:txBody>
      </p:sp>
      <p:pic>
        <p:nvPicPr>
          <p:cNvPr id="8" name="Imagen 7" descr="Imagen que contiene reloj, señal&#10;&#10;Descripción generada automáticamente">
            <a:extLst>
              <a:ext uri="{FF2B5EF4-FFF2-40B4-BE49-F238E27FC236}">
                <a16:creationId xmlns:a16="http://schemas.microsoft.com/office/drawing/2014/main" id="{5C8667F8-DF65-47A2-A0B3-E8BD926ECF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523" y="2304322"/>
            <a:ext cx="4913312" cy="491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97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/>
              <a:t>Poder determinar la efectividad del viaje proyectado contra lo que realmente sucedió es una necesidad básica de los transportistas o distribuidores de mercancía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1471BD85-4C4C-4D2A-A805-1986704035A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err="1"/>
              <a:t>Problemática</a:t>
            </a:r>
            <a:endParaRPr lang="en-US" dirty="0"/>
          </a:p>
        </p:txBody>
      </p:sp>
      <p:pic>
        <p:nvPicPr>
          <p:cNvPr id="5" name="Imagen 4" descr="Imagen que contiene dibujo&#10;&#10;Descripción generada automáticamente">
            <a:extLst>
              <a:ext uri="{FF2B5EF4-FFF2-40B4-BE49-F238E27FC236}">
                <a16:creationId xmlns:a16="http://schemas.microsoft.com/office/drawing/2014/main" id="{78FCF4FC-228C-45DF-ABC0-76450E02E3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563" y="2302818"/>
            <a:ext cx="4080791" cy="41011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96498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5A58D76E-8D28-4799-B9D5-0619C6D8CC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es-MX" dirty="0"/>
              <a:t>Se trata de un reporte que evalúa un viaje y sus etapas, carga, traslado, descarga, viaje de regreso y obtiene como resultado el inicio, fin, duración y distancia recorrida de cada una, permitiendo la comprobación de la productividad de la flota y la identificación de oportunidades del negocio.</a:t>
            </a:r>
          </a:p>
          <a:p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AA9C13-4E9B-458A-A91E-52A623D7AE4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s-MX" dirty="0"/>
              <a:t>Descripción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705E9F0B-4101-44FA-ACAC-FBB76A5542D6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324350" y="0"/>
            <a:ext cx="9496425" cy="77739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dirty="0">
              <a:solidFill>
                <a:srgbClr val="000066"/>
              </a:solidFill>
              <a:latin typeface="Franklin Gothic Demi" pitchFamily="34" charset="0"/>
            </a:endParaRPr>
          </a:p>
          <a:p>
            <a:pPr marL="0" indent="0">
              <a:buNone/>
            </a:pPr>
            <a:endParaRPr lang="es-MX" dirty="0">
              <a:solidFill>
                <a:srgbClr val="000066"/>
              </a:solidFill>
              <a:latin typeface="Franklin Gothic Demi" pitchFamily="34" charset="0"/>
            </a:endParaRPr>
          </a:p>
        </p:txBody>
      </p:sp>
      <p:pic>
        <p:nvPicPr>
          <p:cNvPr id="4" name="Imagen 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02E49EB2-C560-404E-9CB6-D709FE06D4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25" y="2230810"/>
            <a:ext cx="4104456" cy="408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35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C" id="{464BEE11-80C2-47A6-AB68-1B81EB8D7286}" vid="{0BE95E45-8E0F-4B44-9B5E-6C52723B814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113</Words>
  <Application>Microsoft Office PowerPoint</Application>
  <PresentationFormat>Personalizado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6" baseType="lpstr">
      <vt:lpstr>Adelle Basic Lt</vt:lpstr>
      <vt:lpstr>Arial</vt:lpstr>
      <vt:lpstr>Calibri</vt:lpstr>
      <vt:lpstr>Calibri Light</vt:lpstr>
      <vt:lpstr>Franklin Gothic Demi</vt:lpstr>
      <vt:lpstr>Gotham</vt:lpstr>
      <vt:lpstr>Gotham HTF Light</vt:lpstr>
      <vt:lpstr>Gotham HTF Medium</vt:lpstr>
      <vt:lpstr>Open Sans</vt:lpstr>
      <vt:lpstr>Vitesse Book</vt:lpstr>
      <vt:lpstr>FC</vt:lpstr>
      <vt:lpstr>Presentación de PowerPoint</vt:lpstr>
      <vt:lpstr>Contenido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 Adalberto Mancera Mendez</dc:creator>
  <cp:lastModifiedBy>Oscar Adalberto Mancera Mendez</cp:lastModifiedBy>
  <cp:revision>3</cp:revision>
  <dcterms:created xsi:type="dcterms:W3CDTF">2020-02-28T17:39:42Z</dcterms:created>
  <dcterms:modified xsi:type="dcterms:W3CDTF">2020-02-28T18:09:25Z</dcterms:modified>
</cp:coreProperties>
</file>